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2" r:id="rId1"/>
  </p:sldMasterIdLst>
  <p:notesMasterIdLst>
    <p:notesMasterId r:id="rId42"/>
  </p:notesMasterIdLst>
  <p:handoutMasterIdLst>
    <p:handoutMasterId r:id="rId43"/>
  </p:handoutMasterIdLst>
  <p:sldIdLst>
    <p:sldId id="300" r:id="rId2"/>
    <p:sldId id="281" r:id="rId3"/>
    <p:sldId id="296" r:id="rId4"/>
    <p:sldId id="279" r:id="rId5"/>
    <p:sldId id="297" r:id="rId6"/>
    <p:sldId id="280" r:id="rId7"/>
    <p:sldId id="285" r:id="rId8"/>
    <p:sldId id="283" r:id="rId9"/>
    <p:sldId id="298" r:id="rId10"/>
    <p:sldId id="299" r:id="rId11"/>
    <p:sldId id="302" r:id="rId12"/>
    <p:sldId id="321" r:id="rId13"/>
    <p:sldId id="318" r:id="rId14"/>
    <p:sldId id="319" r:id="rId15"/>
    <p:sldId id="320" r:id="rId16"/>
    <p:sldId id="303" r:id="rId17"/>
    <p:sldId id="322" r:id="rId18"/>
    <p:sldId id="323" r:id="rId19"/>
    <p:sldId id="324" r:id="rId20"/>
    <p:sldId id="325" r:id="rId21"/>
    <p:sldId id="304" r:id="rId22"/>
    <p:sldId id="305" r:id="rId23"/>
    <p:sldId id="306" r:id="rId24"/>
    <p:sldId id="308" r:id="rId25"/>
    <p:sldId id="309" r:id="rId26"/>
    <p:sldId id="310" r:id="rId27"/>
    <p:sldId id="311" r:id="rId28"/>
    <p:sldId id="312" r:id="rId29"/>
    <p:sldId id="313" r:id="rId30"/>
    <p:sldId id="317" r:id="rId31"/>
    <p:sldId id="315" r:id="rId32"/>
    <p:sldId id="316" r:id="rId33"/>
    <p:sldId id="327" r:id="rId34"/>
    <p:sldId id="328" r:id="rId35"/>
    <p:sldId id="329" r:id="rId36"/>
    <p:sldId id="330" r:id="rId37"/>
    <p:sldId id="331" r:id="rId38"/>
    <p:sldId id="334" r:id="rId39"/>
    <p:sldId id="332" r:id="rId40"/>
    <p:sldId id="33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A1880A-BD70-4B98-AF30-63D1C9F62054}" v="35" dt="2022-09-27T17:31:47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güí" userId="77c247a0bf5d33d7" providerId="LiveId" clId="{D2A1880A-BD70-4B98-AF30-63D1C9F62054}"/>
    <pc:docChg chg="undo custSel addSld delSld modSld">
      <pc:chgData name="Juan Agüí" userId="77c247a0bf5d33d7" providerId="LiveId" clId="{D2A1880A-BD70-4B98-AF30-63D1C9F62054}" dt="2022-09-27T17:32:13.150" v="3614" actId="20577"/>
      <pc:docMkLst>
        <pc:docMk/>
      </pc:docMkLst>
      <pc:sldChg chg="modSp">
        <pc:chgData name="Juan Agüí" userId="77c247a0bf5d33d7" providerId="LiveId" clId="{D2A1880A-BD70-4B98-AF30-63D1C9F62054}" dt="2022-09-26T07:04:05.839" v="0" actId="20577"/>
        <pc:sldMkLst>
          <pc:docMk/>
          <pc:sldMk cId="2705518270" sldId="311"/>
        </pc:sldMkLst>
        <pc:spChg chg="mod">
          <ac:chgData name="Juan Agüí" userId="77c247a0bf5d33d7" providerId="LiveId" clId="{D2A1880A-BD70-4B98-AF30-63D1C9F62054}" dt="2022-09-26T07:04:05.839" v="0" actId="20577"/>
          <ac:spMkLst>
            <pc:docMk/>
            <pc:sldMk cId="2705518270" sldId="311"/>
            <ac:spMk id="4" creationId="{746CF890-1DFC-4E11-B479-CBC47237EB54}"/>
          </ac:spMkLst>
        </pc:spChg>
      </pc:sldChg>
      <pc:sldChg chg="addSp delSp modSp new del mod modClrScheme modShow chgLayout">
        <pc:chgData name="Juan Agüí" userId="77c247a0bf5d33d7" providerId="LiveId" clId="{D2A1880A-BD70-4B98-AF30-63D1C9F62054}" dt="2022-09-27T16:50:54.124" v="165" actId="47"/>
        <pc:sldMkLst>
          <pc:docMk/>
          <pc:sldMk cId="1783044414" sldId="326"/>
        </pc:sldMkLst>
        <pc:spChg chg="del mod ord">
          <ac:chgData name="Juan Agüí" userId="77c247a0bf5d33d7" providerId="LiveId" clId="{D2A1880A-BD70-4B98-AF30-63D1C9F62054}" dt="2022-09-26T16:30:02.378" v="3" actId="700"/>
          <ac:spMkLst>
            <pc:docMk/>
            <pc:sldMk cId="1783044414" sldId="326"/>
            <ac:spMk id="2" creationId="{3A6F7596-8BB7-B48F-EF59-107C622C9848}"/>
          </ac:spMkLst>
        </pc:spChg>
        <pc:spChg chg="del mod ord">
          <ac:chgData name="Juan Agüí" userId="77c247a0bf5d33d7" providerId="LiveId" clId="{D2A1880A-BD70-4B98-AF30-63D1C9F62054}" dt="2022-09-26T16:30:02.378" v="3" actId="700"/>
          <ac:spMkLst>
            <pc:docMk/>
            <pc:sldMk cId="1783044414" sldId="326"/>
            <ac:spMk id="3" creationId="{1CEF1AC3-D09B-8186-2F00-04DF69A90C69}"/>
          </ac:spMkLst>
        </pc:spChg>
        <pc:spChg chg="add del mod ord">
          <ac:chgData name="Juan Agüí" userId="77c247a0bf5d33d7" providerId="LiveId" clId="{D2A1880A-BD70-4B98-AF30-63D1C9F62054}" dt="2022-09-26T16:30:15.670" v="6" actId="700"/>
          <ac:spMkLst>
            <pc:docMk/>
            <pc:sldMk cId="1783044414" sldId="326"/>
            <ac:spMk id="6" creationId="{918AA45E-BBE3-47CF-14C1-0A59C6E0A9B9}"/>
          </ac:spMkLst>
        </pc:spChg>
        <pc:spChg chg="add del mod ord">
          <ac:chgData name="Juan Agüí" userId="77c247a0bf5d33d7" providerId="LiveId" clId="{D2A1880A-BD70-4B98-AF30-63D1C9F62054}" dt="2022-09-26T16:30:06.833" v="5"/>
          <ac:spMkLst>
            <pc:docMk/>
            <pc:sldMk cId="1783044414" sldId="326"/>
            <ac:spMk id="7" creationId="{2E408452-0D69-4372-08B6-67D9D1A81533}"/>
          </ac:spMkLst>
        </pc:spChg>
        <pc:spChg chg="add del mod ord">
          <ac:chgData name="Juan Agüí" userId="77c247a0bf5d33d7" providerId="LiveId" clId="{D2A1880A-BD70-4B98-AF30-63D1C9F62054}" dt="2022-09-26T16:30:15.670" v="6" actId="700"/>
          <ac:spMkLst>
            <pc:docMk/>
            <pc:sldMk cId="1783044414" sldId="326"/>
            <ac:spMk id="8" creationId="{DF646848-F6EE-B938-F046-FC67DAEF0FE6}"/>
          </ac:spMkLst>
        </pc:spChg>
        <pc:spChg chg="add mod ord">
          <ac:chgData name="Juan Agüí" userId="77c247a0bf5d33d7" providerId="LiveId" clId="{D2A1880A-BD70-4B98-AF30-63D1C9F62054}" dt="2022-09-26T16:30:15.670" v="6" actId="700"/>
          <ac:spMkLst>
            <pc:docMk/>
            <pc:sldMk cId="1783044414" sldId="326"/>
            <ac:spMk id="10" creationId="{1EFAA3B3-13C9-C7ED-FB4A-C61E02E9C8E8}"/>
          </ac:spMkLst>
        </pc:spChg>
        <pc:picChg chg="add del">
          <ac:chgData name="Juan Agüí" userId="77c247a0bf5d33d7" providerId="LiveId" clId="{D2A1880A-BD70-4B98-AF30-63D1C9F62054}" dt="2022-09-26T16:30:03.696" v="4" actId="21"/>
          <ac:picMkLst>
            <pc:docMk/>
            <pc:sldMk cId="1783044414" sldId="326"/>
            <ac:picMk id="5" creationId="{03FC7EDE-FB3B-C513-F822-AC63B33F11FE}"/>
          </ac:picMkLst>
        </pc:picChg>
        <pc:picChg chg="add mod ord">
          <ac:chgData name="Juan Agüí" userId="77c247a0bf5d33d7" providerId="LiveId" clId="{D2A1880A-BD70-4B98-AF30-63D1C9F62054}" dt="2022-09-26T16:30:15.670" v="6" actId="700"/>
          <ac:picMkLst>
            <pc:docMk/>
            <pc:sldMk cId="1783044414" sldId="326"/>
            <ac:picMk id="9" creationId="{3A25E107-FA4E-8EA6-65F6-F7481177D50C}"/>
          </ac:picMkLst>
        </pc:picChg>
      </pc:sldChg>
      <pc:sldChg chg="modSp add mod">
        <pc:chgData name="Juan Agüí" userId="77c247a0bf5d33d7" providerId="LiveId" clId="{D2A1880A-BD70-4B98-AF30-63D1C9F62054}" dt="2022-09-26T20:26:32.101" v="15" actId="20577"/>
        <pc:sldMkLst>
          <pc:docMk/>
          <pc:sldMk cId="523388386" sldId="327"/>
        </pc:sldMkLst>
        <pc:spChg chg="mod">
          <ac:chgData name="Juan Agüí" userId="77c247a0bf5d33d7" providerId="LiveId" clId="{D2A1880A-BD70-4B98-AF30-63D1C9F62054}" dt="2022-09-26T20:26:32.101" v="15" actId="20577"/>
          <ac:spMkLst>
            <pc:docMk/>
            <pc:sldMk cId="523388386" sldId="327"/>
            <ac:spMk id="2" creationId="{742AC18C-3CAB-417A-B617-75A186E86F7C}"/>
          </ac:spMkLst>
        </pc:spChg>
      </pc:sldChg>
      <pc:sldChg chg="modSp new mod">
        <pc:chgData name="Juan Agüí" userId="77c247a0bf5d33d7" providerId="LiveId" clId="{D2A1880A-BD70-4B98-AF30-63D1C9F62054}" dt="2022-09-27T17:03:11.943" v="1095" actId="114"/>
        <pc:sldMkLst>
          <pc:docMk/>
          <pc:sldMk cId="2734232423" sldId="328"/>
        </pc:sldMkLst>
        <pc:spChg chg="mod">
          <ac:chgData name="Juan Agüí" userId="77c247a0bf5d33d7" providerId="LiveId" clId="{D2A1880A-BD70-4B98-AF30-63D1C9F62054}" dt="2022-09-26T20:27:34.123" v="29" actId="20577"/>
          <ac:spMkLst>
            <pc:docMk/>
            <pc:sldMk cId="2734232423" sldId="328"/>
            <ac:spMk id="2" creationId="{61F64262-B0A0-11FC-D388-C34CF55D4959}"/>
          </ac:spMkLst>
        </pc:spChg>
        <pc:spChg chg="mod">
          <ac:chgData name="Juan Agüí" userId="77c247a0bf5d33d7" providerId="LiveId" clId="{D2A1880A-BD70-4B98-AF30-63D1C9F62054}" dt="2022-09-27T17:03:11.943" v="1095" actId="114"/>
          <ac:spMkLst>
            <pc:docMk/>
            <pc:sldMk cId="2734232423" sldId="328"/>
            <ac:spMk id="3" creationId="{B1D0A27A-AA8F-E465-A016-0338CA58BEA1}"/>
          </ac:spMkLst>
        </pc:spChg>
      </pc:sldChg>
      <pc:sldChg chg="addSp delSp modSp new mod">
        <pc:chgData name="Juan Agüí" userId="77c247a0bf5d33d7" providerId="LiveId" clId="{D2A1880A-BD70-4B98-AF30-63D1C9F62054}" dt="2022-09-27T17:14:53.638" v="1395" actId="20577"/>
        <pc:sldMkLst>
          <pc:docMk/>
          <pc:sldMk cId="3875168876" sldId="329"/>
        </pc:sldMkLst>
        <pc:spChg chg="mod">
          <ac:chgData name="Juan Agüí" userId="77c247a0bf5d33d7" providerId="LiveId" clId="{D2A1880A-BD70-4B98-AF30-63D1C9F62054}" dt="2022-09-27T17:07:58.673" v="1183" actId="20577"/>
          <ac:spMkLst>
            <pc:docMk/>
            <pc:sldMk cId="3875168876" sldId="329"/>
            <ac:spMk id="2" creationId="{6A3BD701-A230-0BFF-61E9-73570F71E117}"/>
          </ac:spMkLst>
        </pc:spChg>
        <pc:spChg chg="mod">
          <ac:chgData name="Juan Agüí" userId="77c247a0bf5d33d7" providerId="LiveId" clId="{D2A1880A-BD70-4B98-AF30-63D1C9F62054}" dt="2022-09-27T17:14:53.638" v="1395" actId="20577"/>
          <ac:spMkLst>
            <pc:docMk/>
            <pc:sldMk cId="3875168876" sldId="329"/>
            <ac:spMk id="3" creationId="{BAC91203-8455-2E8E-6A0E-032D27A811DA}"/>
          </ac:spMkLst>
        </pc:spChg>
        <pc:spChg chg="add del">
          <ac:chgData name="Juan Agüí" userId="77c247a0bf5d33d7" providerId="LiveId" clId="{D2A1880A-BD70-4B98-AF30-63D1C9F62054}" dt="2022-09-27T17:10:09.719" v="1365"/>
          <ac:spMkLst>
            <pc:docMk/>
            <pc:sldMk cId="3875168876" sldId="329"/>
            <ac:spMk id="4" creationId="{A7603A9B-4542-FAF9-6211-9EAA79414C06}"/>
          </ac:spMkLst>
        </pc:spChg>
        <pc:spChg chg="add del">
          <ac:chgData name="Juan Agüí" userId="77c247a0bf5d33d7" providerId="LiveId" clId="{D2A1880A-BD70-4B98-AF30-63D1C9F62054}" dt="2022-09-27T17:13:32.916" v="1377"/>
          <ac:spMkLst>
            <pc:docMk/>
            <pc:sldMk cId="3875168876" sldId="329"/>
            <ac:spMk id="5" creationId="{6449621B-E57E-8C76-0654-4A0588DE4DC2}"/>
          </ac:spMkLst>
        </pc:spChg>
      </pc:sldChg>
      <pc:sldChg chg="addSp delSp modSp new mod">
        <pc:chgData name="Juan Agüí" userId="77c247a0bf5d33d7" providerId="LiveId" clId="{D2A1880A-BD70-4B98-AF30-63D1C9F62054}" dt="2022-09-27T17:16:59.677" v="1629" actId="20577"/>
        <pc:sldMkLst>
          <pc:docMk/>
          <pc:sldMk cId="1979107067" sldId="330"/>
        </pc:sldMkLst>
        <pc:spChg chg="mod">
          <ac:chgData name="Juan Agüí" userId="77c247a0bf5d33d7" providerId="LiveId" clId="{D2A1880A-BD70-4B98-AF30-63D1C9F62054}" dt="2022-09-27T17:15:05.631" v="1413" actId="20577"/>
          <ac:spMkLst>
            <pc:docMk/>
            <pc:sldMk cId="1979107067" sldId="330"/>
            <ac:spMk id="2" creationId="{6C4A09D8-D0D2-86BD-D2FE-2EFB2673C0FE}"/>
          </ac:spMkLst>
        </pc:spChg>
        <pc:spChg chg="mod">
          <ac:chgData name="Juan Agüí" userId="77c247a0bf5d33d7" providerId="LiveId" clId="{D2A1880A-BD70-4B98-AF30-63D1C9F62054}" dt="2022-09-27T17:16:59.677" v="1629" actId="20577"/>
          <ac:spMkLst>
            <pc:docMk/>
            <pc:sldMk cId="1979107067" sldId="330"/>
            <ac:spMk id="3" creationId="{C2776194-3B46-2C96-4AFC-3AF46B06E46D}"/>
          </ac:spMkLst>
        </pc:spChg>
        <pc:spChg chg="add del">
          <ac:chgData name="Juan Agüí" userId="77c247a0bf5d33d7" providerId="LiveId" clId="{D2A1880A-BD70-4B98-AF30-63D1C9F62054}" dt="2022-09-27T17:16:42.454" v="1622"/>
          <ac:spMkLst>
            <pc:docMk/>
            <pc:sldMk cId="1979107067" sldId="330"/>
            <ac:spMk id="4" creationId="{6EF7CAEF-CCDC-FC5C-4624-FC2F6A74B912}"/>
          </ac:spMkLst>
        </pc:spChg>
      </pc:sldChg>
      <pc:sldChg chg="addSp delSp modSp new mod">
        <pc:chgData name="Juan Agüí" userId="77c247a0bf5d33d7" providerId="LiveId" clId="{D2A1880A-BD70-4B98-AF30-63D1C9F62054}" dt="2022-09-27T17:23:04.145" v="2276" actId="27636"/>
        <pc:sldMkLst>
          <pc:docMk/>
          <pc:sldMk cId="471777647" sldId="331"/>
        </pc:sldMkLst>
        <pc:spChg chg="mod">
          <ac:chgData name="Juan Agüí" userId="77c247a0bf5d33d7" providerId="LiveId" clId="{D2A1880A-BD70-4B98-AF30-63D1C9F62054}" dt="2022-09-27T17:17:14.680" v="1637" actId="20577"/>
          <ac:spMkLst>
            <pc:docMk/>
            <pc:sldMk cId="471777647" sldId="331"/>
            <ac:spMk id="2" creationId="{329F2676-850D-5F3A-CD46-BE0DA91D63EF}"/>
          </ac:spMkLst>
        </pc:spChg>
        <pc:spChg chg="mod">
          <ac:chgData name="Juan Agüí" userId="77c247a0bf5d33d7" providerId="LiveId" clId="{D2A1880A-BD70-4B98-AF30-63D1C9F62054}" dt="2022-09-27T17:23:04.145" v="2276" actId="27636"/>
          <ac:spMkLst>
            <pc:docMk/>
            <pc:sldMk cId="471777647" sldId="331"/>
            <ac:spMk id="3" creationId="{E3B62FD7-CED5-6E40-C9EE-089170871493}"/>
          </ac:spMkLst>
        </pc:spChg>
        <pc:spChg chg="add del">
          <ac:chgData name="Juan Agüí" userId="77c247a0bf5d33d7" providerId="LiveId" clId="{D2A1880A-BD70-4B98-AF30-63D1C9F62054}" dt="2022-09-27T17:20:28.262" v="1996"/>
          <ac:spMkLst>
            <pc:docMk/>
            <pc:sldMk cId="471777647" sldId="331"/>
            <ac:spMk id="4" creationId="{20EBB793-A2C7-EF29-C237-2DD0525E3C73}"/>
          </ac:spMkLst>
        </pc:spChg>
        <pc:spChg chg="add del">
          <ac:chgData name="Juan Agüí" userId="77c247a0bf5d33d7" providerId="LiveId" clId="{D2A1880A-BD70-4B98-AF30-63D1C9F62054}" dt="2022-09-27T17:22:30.816" v="2261"/>
          <ac:spMkLst>
            <pc:docMk/>
            <pc:sldMk cId="471777647" sldId="331"/>
            <ac:spMk id="5" creationId="{B57C6AB1-825A-E7EE-52CB-A337E74450FC}"/>
          </ac:spMkLst>
        </pc:spChg>
      </pc:sldChg>
      <pc:sldChg chg="modSp new mod">
        <pc:chgData name="Juan Agüí" userId="77c247a0bf5d33d7" providerId="LiveId" clId="{D2A1880A-BD70-4B98-AF30-63D1C9F62054}" dt="2022-09-27T17:28:13.432" v="2937" actId="20577"/>
        <pc:sldMkLst>
          <pc:docMk/>
          <pc:sldMk cId="3352898068" sldId="332"/>
        </pc:sldMkLst>
        <pc:spChg chg="mod">
          <ac:chgData name="Juan Agüí" userId="77c247a0bf5d33d7" providerId="LiveId" clId="{D2A1880A-BD70-4B98-AF30-63D1C9F62054}" dt="2022-09-27T17:26:48.131" v="2718" actId="20577"/>
          <ac:spMkLst>
            <pc:docMk/>
            <pc:sldMk cId="3352898068" sldId="332"/>
            <ac:spMk id="2" creationId="{89962C65-BE40-44FC-AC41-05022C587E00}"/>
          </ac:spMkLst>
        </pc:spChg>
        <pc:spChg chg="mod">
          <ac:chgData name="Juan Agüí" userId="77c247a0bf5d33d7" providerId="LiveId" clId="{D2A1880A-BD70-4B98-AF30-63D1C9F62054}" dt="2022-09-27T17:28:13.432" v="2937" actId="20577"/>
          <ac:spMkLst>
            <pc:docMk/>
            <pc:sldMk cId="3352898068" sldId="332"/>
            <ac:spMk id="3" creationId="{C031DCCA-64A1-4AC8-EE1A-BF6E85318E74}"/>
          </ac:spMkLst>
        </pc:spChg>
      </pc:sldChg>
      <pc:sldChg chg="modSp add mod">
        <pc:chgData name="Juan Agüí" userId="77c247a0bf5d33d7" providerId="LiveId" clId="{D2A1880A-BD70-4B98-AF30-63D1C9F62054}" dt="2022-09-27T17:29:00.034" v="3112" actId="20577"/>
        <pc:sldMkLst>
          <pc:docMk/>
          <pc:sldMk cId="649147419" sldId="333"/>
        </pc:sldMkLst>
        <pc:spChg chg="mod">
          <ac:chgData name="Juan Agüí" userId="77c247a0bf5d33d7" providerId="LiveId" clId="{D2A1880A-BD70-4B98-AF30-63D1C9F62054}" dt="2022-09-27T17:27:02.472" v="2727" actId="20577"/>
          <ac:spMkLst>
            <pc:docMk/>
            <pc:sldMk cId="649147419" sldId="333"/>
            <ac:spMk id="2" creationId="{89962C65-BE40-44FC-AC41-05022C587E00}"/>
          </ac:spMkLst>
        </pc:spChg>
        <pc:spChg chg="mod">
          <ac:chgData name="Juan Agüí" userId="77c247a0bf5d33d7" providerId="LiveId" clId="{D2A1880A-BD70-4B98-AF30-63D1C9F62054}" dt="2022-09-27T17:29:00.034" v="3112" actId="20577"/>
          <ac:spMkLst>
            <pc:docMk/>
            <pc:sldMk cId="649147419" sldId="333"/>
            <ac:spMk id="3" creationId="{C031DCCA-64A1-4AC8-EE1A-BF6E85318E74}"/>
          </ac:spMkLst>
        </pc:spChg>
      </pc:sldChg>
      <pc:sldChg chg="addSp modSp new mod modClrScheme chgLayout">
        <pc:chgData name="Juan Agüí" userId="77c247a0bf5d33d7" providerId="LiveId" clId="{D2A1880A-BD70-4B98-AF30-63D1C9F62054}" dt="2022-09-27T17:32:13.150" v="3614" actId="20577"/>
        <pc:sldMkLst>
          <pc:docMk/>
          <pc:sldMk cId="3109849943" sldId="334"/>
        </pc:sldMkLst>
        <pc:spChg chg="mod ord">
          <ac:chgData name="Juan Agüí" userId="77c247a0bf5d33d7" providerId="LiveId" clId="{D2A1880A-BD70-4B98-AF30-63D1C9F62054}" dt="2022-09-27T17:29:36.182" v="3128" actId="700"/>
          <ac:spMkLst>
            <pc:docMk/>
            <pc:sldMk cId="3109849943" sldId="334"/>
            <ac:spMk id="2" creationId="{960DB0A9-7E95-B617-CD38-BBCB83230461}"/>
          </ac:spMkLst>
        </pc:spChg>
        <pc:spChg chg="add mod ord">
          <ac:chgData name="Juan Agüí" userId="77c247a0bf5d33d7" providerId="LiveId" clId="{D2A1880A-BD70-4B98-AF30-63D1C9F62054}" dt="2022-09-27T17:32:13.150" v="3614" actId="20577"/>
          <ac:spMkLst>
            <pc:docMk/>
            <pc:sldMk cId="3109849943" sldId="334"/>
            <ac:spMk id="3" creationId="{B69B3DC4-49FF-E8D1-21FE-98AD3D5A8EF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81BE5201-C42B-5DE7-FECF-8E27E0DAD2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5204E8-1FC8-EBA4-6123-A654398AAF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9ED70-A911-420F-9D17-5E90246E0D3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1E031B-9609-C9EB-6F53-CA0AF3FC62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4625B77-D180-DB3A-ABC9-4AA7CB8C9B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97813-A956-4099-B3C7-DD568C6DF2F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16287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C61C8-13AE-4F78-82E6-A23F055A8FF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3E7CC-ADA8-4CE8-9573-18B3FE6A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6407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Pg. </a:t>
            </a:r>
            <a:fld id="{7D839B72-CA98-41CC-9DBA-C401034FA6A2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82706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Pg. </a:t>
            </a:r>
            <a:fld id="{7D839B72-CA98-41CC-9DBA-C401034FA6A2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7043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39B72-CA98-41CC-9DBA-C401034FA6A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470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39B72-CA98-41CC-9DBA-C401034FA6A2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2563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39B72-CA98-41CC-9DBA-C401034FA6A2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Pg. </a:t>
            </a:r>
            <a:fld id="{7D839B72-CA98-41CC-9DBA-C401034FA6A2}" type="slidenum">
              <a:rPr lang="es-E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0267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979488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s-ES"/>
              <a:t>Pg. </a:t>
            </a:r>
            <a:fld id="{7D839B72-CA98-41CC-9DBA-C401034FA6A2}" type="slidenum">
              <a:rPr lang="es-E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845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28884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881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7493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29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7626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1468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45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502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562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39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s-E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8209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9009764-E68D-47BD-881E-68A628499F9F}" type="datetimeFigureOut">
              <a:rPr lang="es-ES" smtClean="0"/>
              <a:t>27/09/2022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D50F09E-CF6A-4237-82DD-71CC10A4591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90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24" r:id="rId2"/>
    <p:sldLayoutId id="2147484125" r:id="rId3"/>
    <p:sldLayoutId id="2147484126" r:id="rId4"/>
    <p:sldLayoutId id="2147484127" r:id="rId5"/>
    <p:sldLayoutId id="2147484128" r:id="rId6"/>
    <p:sldLayoutId id="2147484129" r:id="rId7"/>
    <p:sldLayoutId id="2147484130" r:id="rId8"/>
    <p:sldLayoutId id="2147484131" r:id="rId9"/>
    <p:sldLayoutId id="2147484132" r:id="rId10"/>
    <p:sldLayoutId id="214748413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7/docs/api/java.base/java/lang/Process.html" TargetMode="External"/><Relationship Id="rId2" Type="http://schemas.openxmlformats.org/officeDocument/2006/relationships/hyperlink" Target="https://docs.oracle.com/en/java/javase/17/docs/api/java.base/java/lang/ProcessBuilder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technotes/guides/language/varargs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lang/Proces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essential/exceptions/tryResourceClose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UT1-Programación multiproceso</a:t>
            </a:r>
          </a:p>
        </p:txBody>
      </p:sp>
      <p:sp>
        <p:nvSpPr>
          <p:cNvPr id="10" name="Subtítulo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Programación de procesos y servicios</a:t>
            </a:r>
          </a:p>
        </p:txBody>
      </p:sp>
    </p:spTree>
    <p:extLst>
      <p:ext uri="{BB962C8B-B14F-4D97-AF65-F5344CB8AC3E}">
        <p14:creationId xmlns:p14="http://schemas.microsoft.com/office/powerpoint/2010/main" val="2003604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999A74-F72E-47CF-AB8C-0AC2055AC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441" y="2834639"/>
            <a:ext cx="3560064" cy="118872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/>
              <a:t>Administrador de Tareas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999FEC1-75E3-42EC-AB74-DB15F988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 algn="ctr">
              <a:spcAft>
                <a:spcPts val="600"/>
              </a:spcAft>
            </a:pPr>
            <a:fld id="{817179DE-9BF3-494C-804F-0C7C90AC8700}" type="slidenum">
              <a:rPr lang="es-ES" smtClean="0"/>
              <a:pPr algn="ctr">
                <a:spcAft>
                  <a:spcPts val="600"/>
                </a:spcAft>
              </a:pPr>
              <a:t>10</a:t>
            </a:fld>
            <a:endParaRPr lang="es-E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55FFD4F-C962-37D0-7FED-C44674F65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0502" y="730478"/>
            <a:ext cx="6061435" cy="539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2B60F-5805-4E8D-9746-FA6EC38C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¿Y JAVA?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730D-F4E1-4124-98DC-5E1074928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5400" dirty="0"/>
              <a:t>¿Qué ocurre cuando ejecutamos un programa escrito en JAVA?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D2009A0-3A09-486A-BAF3-A5976CC61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704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Creación de procesos en java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D89E1A0-4703-CD8E-3831-6B5F443B7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621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0FB90E-12DE-B500-0948-C2A2C13B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PROCESS BUILDER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12BD6C-8945-065A-438A-58CDC1F6F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err="1">
                <a:hlinkClick r:id="rId2"/>
              </a:rPr>
              <a:t>ProcessBuilder</a:t>
            </a:r>
            <a:r>
              <a:rPr lang="es-ES" dirty="0"/>
              <a:t> permite crear procesos en el sistema operativo</a:t>
            </a:r>
          </a:p>
          <a:p>
            <a:r>
              <a:rPr lang="es-ES" dirty="0"/>
              <a:t>Constructores</a:t>
            </a:r>
          </a:p>
          <a:p>
            <a:pPr lvl="1"/>
            <a:r>
              <a:rPr lang="en-US" dirty="0" err="1"/>
              <a:t>ProcessBuilder</a:t>
            </a:r>
            <a:r>
              <a:rPr lang="en-US" dirty="0"/>
              <a:t>(String... command)</a:t>
            </a:r>
          </a:p>
          <a:p>
            <a:pPr lvl="1"/>
            <a:r>
              <a:rPr lang="en-US" dirty="0" err="1"/>
              <a:t>ProcessBuilder</a:t>
            </a:r>
            <a:r>
              <a:rPr lang="en-US" dirty="0"/>
              <a:t>(List&lt;String&gt; command)</a:t>
            </a:r>
          </a:p>
          <a:p>
            <a:pPr lvl="1"/>
            <a:r>
              <a:rPr lang="en-US" dirty="0"/>
              <a:t>command es lo </a:t>
            </a:r>
            <a:r>
              <a:rPr lang="en-US" dirty="0" err="1"/>
              <a:t>mismo</a:t>
            </a:r>
            <a:r>
              <a:rPr lang="en-US" dirty="0"/>
              <a:t> que </a:t>
            </a:r>
            <a:r>
              <a:rPr lang="en-US" dirty="0" err="1"/>
              <a:t>escribiríamos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consola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: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nombre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r>
              <a:rPr lang="en-US" dirty="0"/>
              <a:t> </a:t>
            </a:r>
            <a:r>
              <a:rPr lang="en-US" dirty="0" err="1"/>
              <a:t>seguido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del </a:t>
            </a:r>
            <a:r>
              <a:rPr lang="en-US" dirty="0" err="1"/>
              <a:t>programa</a:t>
            </a:r>
            <a:endParaRPr lang="en-US" dirty="0"/>
          </a:p>
          <a:p>
            <a:r>
              <a:rPr lang="en-US" dirty="0" err="1"/>
              <a:t>Métodos</a:t>
            </a:r>
            <a:endParaRPr lang="en-US" dirty="0"/>
          </a:p>
          <a:p>
            <a:pPr lvl="1"/>
            <a:r>
              <a:rPr lang="en-US" dirty="0"/>
              <a:t>start(), </a:t>
            </a:r>
            <a:r>
              <a:rPr lang="en-US" dirty="0" err="1"/>
              <a:t>crea</a:t>
            </a:r>
            <a:r>
              <a:rPr lang="en-US" dirty="0"/>
              <a:t> y </a:t>
            </a:r>
            <a:r>
              <a:rPr lang="en-US" dirty="0" err="1"/>
              <a:t>devuelve</a:t>
            </a:r>
            <a:r>
              <a:rPr lang="en-US" dirty="0"/>
              <a:t> un </a:t>
            </a:r>
            <a:r>
              <a:rPr lang="en-US" dirty="0">
                <a:hlinkClick r:id="rId3"/>
              </a:rPr>
              <a:t>Process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</a:t>
            </a:r>
            <a:r>
              <a:rPr lang="en-US" dirty="0" err="1"/>
              <a:t>pasados</a:t>
            </a:r>
            <a:r>
              <a:rPr lang="en-US" dirty="0"/>
              <a:t> al constructor del </a:t>
            </a:r>
            <a:r>
              <a:rPr lang="en-US" dirty="0" err="1"/>
              <a:t>ProcessBuilder</a:t>
            </a:r>
            <a:endParaRPr lang="en-U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3143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192A4-5C4E-85A8-09B7-4C107078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varargs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3427B-1F80-627E-9CE3-A48F1C80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Argumentos de longitud variable</a:t>
            </a:r>
            <a:endParaRPr lang="es-ES" dirty="0"/>
          </a:p>
          <a:p>
            <a:r>
              <a:rPr lang="es-ES" dirty="0"/>
              <a:t>Indicados como …</a:t>
            </a:r>
          </a:p>
          <a:p>
            <a:r>
              <a:rPr lang="es-ES" dirty="0"/>
              <a:t>Solo en la última posición de los parámetros de una función</a:t>
            </a:r>
          </a:p>
          <a:p>
            <a:r>
              <a:rPr lang="es-ES" dirty="0"/>
              <a:t>Acepta array, lista, o secuencia de argumentos separados por comas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286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5F983-422A-3483-1603-77C47E648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Process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246CF-2147-A5B4-27D9-A2C78EC40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hlinkClick r:id="rId2"/>
              </a:rPr>
              <a:t>Process</a:t>
            </a:r>
            <a:r>
              <a:rPr lang="es-ES" dirty="0"/>
              <a:t> representa a un proceso del sistema operativo</a:t>
            </a:r>
          </a:p>
          <a:p>
            <a:r>
              <a:rPr lang="es-ES" dirty="0"/>
              <a:t>No se construye directamente, siempre a través de </a:t>
            </a:r>
            <a:r>
              <a:rPr lang="es-ES" dirty="0" err="1"/>
              <a:t>ProcessBuilder</a:t>
            </a:r>
            <a:endParaRPr lang="es-ES" dirty="0"/>
          </a:p>
          <a:p>
            <a:r>
              <a:rPr lang="es-ES" dirty="0"/>
              <a:t>Métodos</a:t>
            </a:r>
          </a:p>
          <a:p>
            <a:pPr lvl="1"/>
            <a:r>
              <a:rPr lang="es-ES" dirty="0" err="1"/>
              <a:t>isAlive</a:t>
            </a:r>
            <a:r>
              <a:rPr lang="es-ES" dirty="0"/>
              <a:t>: nos dice si el proceso está vivo</a:t>
            </a:r>
          </a:p>
          <a:p>
            <a:pPr lvl="1"/>
            <a:r>
              <a:rPr lang="es-ES" dirty="0" err="1"/>
              <a:t>pid</a:t>
            </a:r>
            <a:r>
              <a:rPr lang="es-ES" dirty="0"/>
              <a:t>: el identificador de proceso</a:t>
            </a:r>
          </a:p>
          <a:p>
            <a:pPr lvl="1"/>
            <a:r>
              <a:rPr lang="es-ES" dirty="0" err="1"/>
              <a:t>waitFor</a:t>
            </a:r>
            <a:r>
              <a:rPr lang="es-ES" dirty="0"/>
              <a:t>: bloquea el hilo actual esperando a que termine el proceso (admite </a:t>
            </a:r>
            <a:r>
              <a:rPr lang="es-ES" dirty="0" err="1"/>
              <a:t>timeout</a:t>
            </a:r>
            <a:r>
              <a:rPr lang="es-ES" dirty="0"/>
              <a:t>)</a:t>
            </a:r>
          </a:p>
          <a:p>
            <a:pPr lvl="1"/>
            <a:r>
              <a:rPr lang="es-ES" dirty="0" err="1"/>
              <a:t>exitCode</a:t>
            </a:r>
            <a:r>
              <a:rPr lang="es-ES" dirty="0"/>
              <a:t>: el código de salida del proceso	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88647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4D8E-040F-462A-B351-E9B88DA3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Practicamos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F933B2-7B4C-4681-BF9A-9356E8FA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ES" dirty="0" err="1"/>
              <a:t>CrearProceso</a:t>
            </a:r>
            <a:r>
              <a:rPr lang="es-ES" dirty="0"/>
              <a:t>. Crear un proceso en Java que lance un programa externo.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SumaConcurrente</a:t>
            </a:r>
            <a:r>
              <a:rPr lang="es-ES" dirty="0"/>
              <a:t>. Crear varios procesos concurrentes para repartir trabajo entre los procesadores.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/>
              <a:t>SumaConcurrenteSalida</a:t>
            </a:r>
            <a:r>
              <a:rPr lang="es-ES" dirty="0"/>
              <a:t>. Crear varios procesos concurrentes para repartir trabajo entre los procesadores y recuperar su salida.</a:t>
            </a:r>
          </a:p>
          <a:p>
            <a:pPr marL="514350" indent="-514350">
              <a:buFont typeface="+mj-lt"/>
              <a:buAutoNum type="arabicPeriod"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CFFDE6-2B7A-4A15-BE5E-30DF929B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44169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9D1194-2D2D-A1E7-7E70-526BA210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proceso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D19C8C-4237-B1B9-F768-033002D49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420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52A724-3E00-994A-178C-DDF54140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proceso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2EDB2E-862C-7317-8772-B0557525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Utilizando la clase </a:t>
            </a:r>
            <a:r>
              <a:rPr lang="es-ES" dirty="0" err="1"/>
              <a:t>ProcessBuilder</a:t>
            </a:r>
            <a:r>
              <a:rPr lang="es-ES" dirty="0"/>
              <a:t> lanza un programa que esté instalado en tu máquina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Localiza la ruta al programa a ejecutar (por ejemplo Acrobat Reader)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 el </a:t>
            </a:r>
            <a:r>
              <a:rPr lang="es-ES" dirty="0" err="1"/>
              <a:t>ProcessBuilder</a:t>
            </a:r>
            <a:r>
              <a:rPr lang="es-ES" dirty="0"/>
              <a:t> pasándole la ruta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Crea un </a:t>
            </a:r>
            <a:r>
              <a:rPr lang="es-ES" dirty="0" err="1"/>
              <a:t>Process</a:t>
            </a:r>
            <a:r>
              <a:rPr lang="es-ES" dirty="0"/>
              <a:t> llamando a </a:t>
            </a:r>
            <a:r>
              <a:rPr lang="es-ES" dirty="0" err="1"/>
              <a:t>start</a:t>
            </a:r>
            <a:r>
              <a:rPr lang="es-ES" dirty="0"/>
              <a:t> en el </a:t>
            </a:r>
            <a:r>
              <a:rPr lang="es-ES" dirty="0" err="1"/>
              <a:t>ProcessBuilder</a:t>
            </a:r>
            <a:endParaRPr lang="es-ES" dirty="0"/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Imprime el PID del proceso por consola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Espera a que termine el proceso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Imprime el código de salida del proceso por pantalla</a:t>
            </a:r>
          </a:p>
        </p:txBody>
      </p:sp>
    </p:spTree>
    <p:extLst>
      <p:ext uri="{BB962C8B-B14F-4D97-AF65-F5344CB8AC3E}">
        <p14:creationId xmlns:p14="http://schemas.microsoft.com/office/powerpoint/2010/main" val="1369287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52A724-3E00-994A-178C-DDF54140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proceso CON ARGUMENTOS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2EDB2E-862C-7317-8772-B0557525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Modifica el ejemplo anterior para abrir un fichero con Acrobat Reader</a:t>
            </a:r>
          </a:p>
          <a:p>
            <a:r>
              <a:rPr lang="es-ES" dirty="0"/>
              <a:t>Debes añadir la ruta al fichero como un segundo argumento del constructor de </a:t>
            </a:r>
            <a:r>
              <a:rPr lang="es-ES" dirty="0" err="1"/>
              <a:t>ProcessBuilder</a:t>
            </a:r>
            <a:r>
              <a:rPr lang="es-ES" dirty="0"/>
              <a:t> que, recuerda, recibe </a:t>
            </a:r>
            <a:r>
              <a:rPr lang="es-ES" dirty="0" err="1"/>
              <a:t>varargs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3998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Ejecutables. Procesos. Servicios.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4D89E1A0-4703-CD8E-3831-6B5F443B74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181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C52A724-3E00-994A-178C-DDF54140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System.getproperty</a:t>
            </a:r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42EDB2E-862C-7317-8772-B0557525B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Utilidad para obtener información del entorno de ejecución</a:t>
            </a:r>
          </a:p>
          <a:p>
            <a:r>
              <a:rPr lang="es-ES" dirty="0"/>
              <a:t>“</a:t>
            </a:r>
            <a:r>
              <a:rPr lang="es-ES" dirty="0" err="1"/>
              <a:t>user.dir</a:t>
            </a:r>
            <a:r>
              <a:rPr lang="es-ES" dirty="0"/>
              <a:t>” es el directorio de trabajo</a:t>
            </a:r>
          </a:p>
          <a:p>
            <a:pPr lvl="1"/>
            <a:r>
              <a:rPr lang="es-ES" dirty="0"/>
              <a:t>El directorio desde donde se llama al comando java en una consola</a:t>
            </a:r>
          </a:p>
          <a:p>
            <a:pPr lvl="1"/>
            <a:r>
              <a:rPr lang="es-ES" dirty="0"/>
              <a:t>El directorio raíz del proyecto cuando ejecutamos desde IntelliJ</a:t>
            </a:r>
          </a:p>
        </p:txBody>
      </p:sp>
    </p:spTree>
    <p:extLst>
      <p:ext uri="{BB962C8B-B14F-4D97-AF65-F5344CB8AC3E}">
        <p14:creationId xmlns:p14="http://schemas.microsoft.com/office/powerpoint/2010/main" val="419171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AC18C-3CAB-417A-B617-75A186E8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 Concurrente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67E4A-7C79-E344-BF5C-F688E2943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26813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FFF86-18FD-44DE-B103-8AEC7286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 Concurrente: 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1186AF-70D4-4966-B7F8-DDD34BAB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Lanzar varios procesos en paralelo para utilizar toda la potencia de los núcleos del procesador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D5F19B-E260-43B8-8B38-A84DC61F3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295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¿Qué procesos vamos a lanzar?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Vamos a lanzar varios procesos cuyo código hemos escrito en JAVA y que realiza una suma de una serie de números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00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¿Cómo se lanza un proceso en JAVA?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Es necesario ejecutar el comando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endParaRPr lang="es-ES" sz="4000" dirty="0"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16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¿Dónde está el código de los procesos que queremos lanzar?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En la clase 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</a:t>
            </a:r>
            <a:r>
              <a:rPr lang="es-ES" sz="4000" dirty="0"/>
              <a:t> del fichero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Adder.java</a:t>
            </a:r>
            <a:r>
              <a:rPr lang="es-ES" sz="4000" dirty="0"/>
              <a:t> dentro del mismo proyecto que nuestro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Main.java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4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¿Entonces cómo lanzo el proceso?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/>
              <a:t>Usamos el comando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es-ES" sz="4000" dirty="0">
                <a:cs typeface="Courier New" panose="02070309020205020404" pitchFamily="49" charset="0"/>
              </a:rPr>
              <a:t>al que le pasamos el fichero ya compilado 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Adder.class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200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¿Y cómo sabe el comando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s-ES" dirty="0"/>
              <a:t> dónde está el fichero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Adder.class</a:t>
            </a:r>
            <a:r>
              <a:rPr lang="es-ES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4000" dirty="0"/>
              <a:t>Usamos el parámetro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classpath</a:t>
            </a:r>
            <a:r>
              <a:rPr lang="es-ES" sz="4000" dirty="0"/>
              <a:t> o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sz="4000" dirty="0"/>
              <a:t> pasando la </a:t>
            </a:r>
            <a:r>
              <a:rPr lang="es-ES" sz="4000" b="1" dirty="0"/>
              <a:t>ruta absoluta</a:t>
            </a:r>
            <a:r>
              <a:rPr lang="es-ES" sz="4000" dirty="0"/>
              <a:t> al fichero 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Adder.class</a:t>
            </a:r>
            <a:r>
              <a:rPr lang="es-ES" sz="4000" dirty="0"/>
              <a:t> </a:t>
            </a:r>
            <a:r>
              <a:rPr lang="es-ES" sz="4000" b="1" dirty="0"/>
              <a:t>hasta</a:t>
            </a:r>
            <a:r>
              <a:rPr lang="es-ES" sz="4000" dirty="0"/>
              <a:t> el directorio que contiene el </a:t>
            </a:r>
            <a:r>
              <a:rPr lang="es-ES" sz="4000" b="1" dirty="0"/>
              <a:t>primer elemento</a:t>
            </a:r>
            <a:r>
              <a:rPr lang="es-ES" sz="4000" dirty="0"/>
              <a:t> del </a:t>
            </a:r>
            <a:r>
              <a:rPr lang="es-ES" sz="4000" b="1" dirty="0"/>
              <a:t>nombre de paquete</a:t>
            </a:r>
            <a:r>
              <a:rPr lang="es-ES" sz="4000" dirty="0"/>
              <a:t> de la clase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5518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¿Y cómo sabe el comando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es-ES" dirty="0"/>
              <a:t> dónde está el fichero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Adder.class</a:t>
            </a:r>
            <a:r>
              <a:rPr lang="es-ES" dirty="0"/>
              <a:t>?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94E6D92-1AAE-4D64-80D6-1985217A97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5392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Si mis </a:t>
            </a:r>
            <a:r>
              <a:rPr lang="es-ES" alt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alt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altLang="es-ES" dirty="0">
                <a:cs typeface="Arial" panose="020B0604020202020204" pitchFamily="34" charset="0"/>
              </a:rPr>
              <a:t> 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effectLst/>
                <a:cs typeface="Arial" panose="020B0604020202020204" pitchFamily="34" charset="0"/>
              </a:rPr>
              <a:t>están en </a:t>
            </a: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c:\java\MyClasses\utility\myapp</a:t>
            </a:r>
            <a:endParaRPr lang="es-ES" altLang="es-ES" dirty="0" bmk=""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cs typeface="Arial" panose="020B0604020202020204" pitchFamily="34" charset="0"/>
              </a:rPr>
              <a:t>Y mis clases están en el paquete</a:t>
            </a: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kumimoji="0" lang="es-ES" altLang="es-ES" b="0" i="0" u="none" strike="noStrike" cap="none" normalizeH="0" baseline="0" dirty="0" err="1" bmk="">
                <a:ln>
                  <a:noFill/>
                </a:ln>
                <a:effectLst/>
                <a:latin typeface="Courier New" panose="02070309020205020404" pitchFamily="49" charset="0"/>
                <a:cs typeface="Arial" panose="020B0604020202020204" pitchFamily="34" charset="0"/>
              </a:rPr>
              <a:t>utility.myapp</a:t>
            </a:r>
            <a:endParaRPr kumimoji="0" lang="es-ES" altLang="es-ES" b="0" i="0" u="none" strike="noStrike" cap="none" normalizeH="0" baseline="0" dirty="0" bmk="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cs typeface="Arial" panose="020B0604020202020204" pitchFamily="34" charset="0"/>
              </a:rPr>
              <a:t>Entonces el </a:t>
            </a:r>
            <a:r>
              <a:rPr kumimoji="0" lang="es-ES" altLang="es-ES" b="0" i="0" u="none" strike="noStrike" cap="none" normalizeH="0" baseline="0" dirty="0" err="1" bmk="">
                <a:ln>
                  <a:noFill/>
                </a:ln>
                <a:effectLst/>
                <a:cs typeface="Arial" panose="020B0604020202020204" pitchFamily="34" charset="0"/>
              </a:rPr>
              <a:t>classpath</a:t>
            </a: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cs typeface="Arial" panose="020B0604020202020204" pitchFamily="34" charset="0"/>
              </a:rPr>
              <a:t> tiene que ser </a:t>
            </a:r>
            <a:r>
              <a:rPr kumimoji="0" lang="es-ES" altLang="es-ES" b="0" i="0" u="none" strike="noStrike" cap="none" normalizeH="0" baseline="0" dirty="0" bmk="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c:\java\MyClasses\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s-ES" altLang="es-ES" dirty="0" bmk="">
                <a:cs typeface="Courier New" panose="02070309020205020404" pitchFamily="49" charset="0"/>
              </a:rPr>
              <a:t>Y para lanzar la clase </a:t>
            </a:r>
            <a:r>
              <a:rPr lang="es-ES" altLang="es-ES" dirty="0" err="1" bmk="">
                <a:latin typeface="Courier New" panose="02070309020205020404" pitchFamily="49" charset="0"/>
                <a:cs typeface="Courier New" panose="02070309020205020404" pitchFamily="49" charset="0"/>
              </a:rPr>
              <a:t>Cool</a:t>
            </a:r>
            <a:r>
              <a:rPr lang="es-ES" altLang="es-ES" dirty="0" bmk="">
                <a:cs typeface="Courier New" panose="02070309020205020404" pitchFamily="49" charset="0"/>
              </a:rPr>
              <a:t> que está en el paquete </a:t>
            </a:r>
            <a:r>
              <a:rPr kumimoji="0" lang="es-ES" altLang="es-ES" b="0" i="0" u="none" strike="noStrike" cap="none" normalizeH="0" baseline="0" dirty="0" err="1" bmk="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utility.myapp</a:t>
            </a:r>
            <a:endParaRPr lang="es-ES" altLang="es-ES" dirty="0" bmk="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s-ES" altLang="es-ES" dirty="0" bmk="">
                <a:cs typeface="Courier New" panose="02070309020205020404" pitchFamily="49" charset="0"/>
              </a:rPr>
              <a:t>5.   La orden 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es-ES" b="1" dirty="0" bmk="">
                <a:latin typeface="Courier New" panose="02070309020205020404" pitchFamily="49" charset="0"/>
                <a:cs typeface="Courier New" panose="02070309020205020404" pitchFamily="49" charset="0"/>
              </a:rPr>
              <a:t>java –</a:t>
            </a:r>
            <a:r>
              <a:rPr lang="es-ES" altLang="es-ES" b="1" dirty="0" err="1" bmk="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altLang="es-ES" b="1" dirty="0" bmk="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s-ES" altLang="es-ES" b="1" i="0" u="none" strike="noStrike" cap="none" normalizeH="0" baseline="0" dirty="0" bmk="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c:\java\MyClasses\ </a:t>
            </a:r>
            <a:r>
              <a:rPr kumimoji="0" lang="es-ES" altLang="es-ES" b="1" i="0" u="none" strike="noStrike" cap="none" normalizeH="0" baseline="0" dirty="0" err="1" bmk="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utility.myapp.Cool</a:t>
            </a:r>
            <a:endParaRPr kumimoji="0" lang="es-ES" altLang="es-ES" b="1" i="0" u="none" strike="noStrike" cap="none" normalizeH="0" baseline="0" dirty="0" bmk="">
              <a:ln>
                <a:noFill/>
              </a:ln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9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" dirty="0"/>
              <a:t>¿Cómo pongo todo esto junto para lanzar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Cool</a:t>
            </a:r>
            <a:r>
              <a:rPr lang="es-ES" dirty="0"/>
              <a:t> con 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s-ES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ES" sz="4000" dirty="0">
                <a:cs typeface="Courier New" panose="02070309020205020404" pitchFamily="49" charset="0"/>
              </a:rPr>
              <a:t>Recuerda que a 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s-ES" sz="40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es-ES" sz="4000" dirty="0">
                <a:cs typeface="Courier New" panose="02070309020205020404" pitchFamily="49" charset="0"/>
              </a:rPr>
              <a:t>le pasamos cada uno de los 4 elementos del comando separados por comas</a:t>
            </a:r>
          </a:p>
          <a:p>
            <a:pPr marL="0" indent="0" algn="ctr">
              <a:buNone/>
            </a:pP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ProcessBuilder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4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s-ES" altLang="es-ES" sz="4000" dirty="0" bmk="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java”</a:t>
            </a:r>
            <a:r>
              <a:rPr lang="es-ES" altLang="es-ES" sz="4000" dirty="0" bmk="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es-ES" sz="4000" dirty="0" bmk="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”–</a:t>
            </a:r>
            <a:r>
              <a:rPr lang="es-ES" altLang="es-ES" sz="4000" dirty="0" err="1" bmk="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s-ES" altLang="es-ES" sz="4000" dirty="0" bmk="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altLang="es-ES" sz="4000" dirty="0" bmk="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ES" altLang="es-ES" sz="4000" dirty="0" bmk="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“c:\java\</a:t>
            </a:r>
            <a:r>
              <a:rPr lang="es-ES" altLang="es-ES" sz="4000" dirty="0" err="1" bmk="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MyClasses</a:t>
            </a:r>
            <a:r>
              <a:rPr lang="es-ES" altLang="es-ES" sz="4000" dirty="0" bmk="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\”</a:t>
            </a:r>
            <a:r>
              <a:rPr lang="es-ES" altLang="es-ES" sz="4000" dirty="0" bmk="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ES" altLang="es-ES" sz="4000" dirty="0" bmk="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s-ES" altLang="es-ES" sz="4000" dirty="0" err="1" bmk="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utility.myapp.Cool</a:t>
            </a:r>
            <a:r>
              <a:rPr lang="es-ES" altLang="es-ES" sz="4000" dirty="0" bmk="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068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46AD3-7580-4617-A7BB-A21611EB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Ejecutables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DC256-B00A-46BC-86F9-8082C61D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dirty="0"/>
              <a:t>Archivo con la estructura necesaria para que el Sistema Operativo ejecute el programa que contiene</a:t>
            </a:r>
          </a:p>
          <a:p>
            <a:r>
              <a:rPr lang="es-ES" dirty="0"/>
              <a:t>Extensión .exe en Windows</a:t>
            </a:r>
          </a:p>
          <a:p>
            <a:r>
              <a:rPr lang="es-ES" dirty="0"/>
              <a:t>Un programa en Java: ¿Es un ejecutable?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B480-297E-4DC9-A857-DDBC551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7480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Y si estoy usando un IDE ¿Dónde están los </a:t>
            </a:r>
            <a:r>
              <a:rPr lang="es-E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s-ES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fontScale="62500" lnSpcReduction="20000"/>
          </a:bodyPr>
          <a:lstStyle/>
          <a:p>
            <a:pPr marL="0" indent="0" algn="ctr">
              <a:buNone/>
            </a:pPr>
            <a:r>
              <a:rPr lang="es-ES" sz="4000" dirty="0">
                <a:cs typeface="Courier New" panose="02070309020205020404" pitchFamily="49" charset="0"/>
              </a:rPr>
              <a:t>Para encontrar dónde está la raíz de tu proyecto usa 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System.getProperty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user.dir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es-ES" sz="4000" dirty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s-ES" sz="4000" dirty="0">
                <a:cs typeface="Courier New" panose="02070309020205020404" pitchFamily="49" charset="0"/>
              </a:rPr>
              <a:t>Después concatena la ruta hasta donde tu IDE pone los ficheros compilados </a:t>
            </a:r>
            <a:r>
              <a:rPr lang="es-E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s-ES" sz="40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marL="0" indent="0" algn="ctr">
              <a:buNone/>
            </a:pPr>
            <a:r>
              <a:rPr lang="es-ES" sz="4000" dirty="0">
                <a:highlight>
                  <a:srgbClr val="00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CONOCE TU IDE</a:t>
            </a:r>
            <a:br>
              <a:rPr lang="es-ES" sz="40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</a:br>
            <a:r>
              <a:rPr lang="es-ES" sz="4000" dirty="0">
                <a:highlight>
                  <a:srgbClr val="FFFF00"/>
                </a:highlight>
                <a:latin typeface="Aharoni" panose="02010803020104030203" pitchFamily="2" charset="-79"/>
                <a:cs typeface="Aharoni" panose="02010803020104030203" pitchFamily="2" charset="-79"/>
              </a:rPr>
              <a:t>es tu herramienta de trabajo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4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¿Qué tiene que tener la clase que quiero ejecutar en el proceso?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s-E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481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6A9B5F-3AE2-486E-B510-0401043CA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/>
              <a:t>¿Y si quiero pasarle parámetros a la clase?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6CF890-1DFC-4E11-B479-CBC47237E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</a:t>
            </a:r>
            <a:r>
              <a:rPr lang="en-US" sz="40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String[] </a:t>
            </a:r>
            <a:r>
              <a:rPr lang="en-US" sz="40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s-E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4494AB7-A131-43E5-B0B6-98315859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44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AC18C-3CAB-417A-B617-75A186E8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Suma Concurrente. salida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767E4A-7C79-E344-BF5C-F688E2943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388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64262-B0A0-11FC-D388-C34CF55D4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Streams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D0A27A-AA8F-E465-A016-0338CA58B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java, para </a:t>
            </a:r>
            <a:r>
              <a:rPr lang="es-ES" b="1" dirty="0"/>
              <a:t>leer </a:t>
            </a:r>
            <a:r>
              <a:rPr lang="es-ES" dirty="0"/>
              <a:t>datos desde teclado, desde un fichero o desde un socket, y para </a:t>
            </a:r>
            <a:r>
              <a:rPr lang="es-ES" b="1" dirty="0"/>
              <a:t>escribir </a:t>
            </a:r>
            <a:r>
              <a:rPr lang="es-ES" dirty="0"/>
              <a:t>datos por pantalla, a un fichero o a un socket utilizamos </a:t>
            </a:r>
            <a:r>
              <a:rPr lang="es-ES" dirty="0" err="1"/>
              <a:t>Streams</a:t>
            </a:r>
            <a:r>
              <a:rPr lang="es-ES" dirty="0"/>
              <a:t> (flujos)</a:t>
            </a:r>
          </a:p>
          <a:p>
            <a:r>
              <a:rPr lang="es-ES" dirty="0"/>
              <a:t>Por defecto un proceso tiene tres </a:t>
            </a:r>
            <a:r>
              <a:rPr lang="es-ES" dirty="0" err="1"/>
              <a:t>Streams</a:t>
            </a:r>
            <a:r>
              <a:rPr lang="es-ES" dirty="0"/>
              <a:t> disponibles</a:t>
            </a:r>
          </a:p>
          <a:p>
            <a:r>
              <a:rPr lang="es-ES" dirty="0" err="1"/>
              <a:t>System.out</a:t>
            </a:r>
            <a:r>
              <a:rPr lang="es-ES" dirty="0"/>
              <a:t>: la salida estándar (generalmente la consola)</a:t>
            </a:r>
          </a:p>
          <a:p>
            <a:pPr lvl="1"/>
            <a:r>
              <a:rPr lang="es-ES" dirty="0"/>
              <a:t>Instancia de </a:t>
            </a:r>
            <a:r>
              <a:rPr lang="es-ES" dirty="0" err="1"/>
              <a:t>PrintStream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 err="1">
                <a:sym typeface="Wingdings" panose="05000000000000000000" pitchFamily="2" charset="2"/>
              </a:rPr>
              <a:t>print</a:t>
            </a:r>
            <a:r>
              <a:rPr lang="es-ES" dirty="0">
                <a:sym typeface="Wingdings" panose="05000000000000000000" pitchFamily="2" charset="2"/>
              </a:rPr>
              <a:t>(),</a:t>
            </a:r>
            <a:r>
              <a:rPr lang="es-ES" dirty="0" err="1">
                <a:sym typeface="Wingdings" panose="05000000000000000000" pitchFamily="2" charset="2"/>
              </a:rPr>
              <a:t>println</a:t>
            </a:r>
            <a:r>
              <a:rPr lang="es-ES" dirty="0">
                <a:sym typeface="Wingdings" panose="05000000000000000000" pitchFamily="2" charset="2"/>
              </a:rPr>
              <a:t>()</a:t>
            </a:r>
            <a:endParaRPr lang="es-ES" dirty="0"/>
          </a:p>
          <a:p>
            <a:r>
              <a:rPr lang="es-ES" dirty="0"/>
              <a:t>System.in: la entrada estándar (generalmente la consola)</a:t>
            </a:r>
          </a:p>
          <a:p>
            <a:pPr lvl="1"/>
            <a:r>
              <a:rPr lang="es-ES" dirty="0"/>
              <a:t>Instancia de </a:t>
            </a:r>
            <a:r>
              <a:rPr lang="es-ES" dirty="0" err="1"/>
              <a:t>InputStream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 err="1">
                <a:sym typeface="Wingdings" panose="05000000000000000000" pitchFamily="2" charset="2"/>
              </a:rPr>
              <a:t>read</a:t>
            </a:r>
            <a:r>
              <a:rPr lang="es-ES" dirty="0">
                <a:sym typeface="Wingdings" panose="05000000000000000000" pitchFamily="2" charset="2"/>
              </a:rPr>
              <a:t>(), devuelve byte</a:t>
            </a:r>
            <a:endParaRPr lang="es-ES" dirty="0"/>
          </a:p>
          <a:p>
            <a:r>
              <a:rPr lang="es-ES" dirty="0" err="1"/>
              <a:t>System.err</a:t>
            </a:r>
            <a:r>
              <a:rPr lang="es-ES" dirty="0"/>
              <a:t>: la salida de error (generalmente la consola)</a:t>
            </a:r>
          </a:p>
        </p:txBody>
      </p:sp>
    </p:spTree>
    <p:extLst>
      <p:ext uri="{BB962C8B-B14F-4D97-AF65-F5344CB8AC3E}">
        <p14:creationId xmlns:p14="http://schemas.microsoft.com/office/powerpoint/2010/main" val="27342324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3BD701-A230-0BFF-61E9-73570F71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Readers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C91203-8455-2E8E-6A0E-032D27A8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métodos </a:t>
            </a:r>
            <a:r>
              <a:rPr lang="es-ES" dirty="0" err="1"/>
              <a:t>read</a:t>
            </a:r>
            <a:r>
              <a:rPr lang="es-ES" dirty="0"/>
              <a:t> de un </a:t>
            </a:r>
            <a:r>
              <a:rPr lang="es-ES" dirty="0" err="1"/>
              <a:t>InputStream</a:t>
            </a:r>
            <a:r>
              <a:rPr lang="es-ES" dirty="0"/>
              <a:t> (como System.in) devuelven bytes</a:t>
            </a:r>
          </a:p>
          <a:p>
            <a:r>
              <a:rPr lang="es-ES" dirty="0"/>
              <a:t>Si queremos leer caracteres utilizamos </a:t>
            </a:r>
            <a:r>
              <a:rPr lang="es-ES" dirty="0" err="1"/>
              <a:t>InputStreamReader</a:t>
            </a:r>
            <a:endParaRPr lang="es-ES" dirty="0"/>
          </a:p>
          <a:p>
            <a:endParaRPr lang="es-ES" dirty="0"/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 = new  </a:t>
            </a: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(System.in);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char</a:t>
            </a:r>
            <a:r>
              <a:rPr lang="es-ES" sz="1400" dirty="0">
                <a:latin typeface="Consolas" panose="020B0609020204030204" pitchFamily="49" charset="0"/>
              </a:rPr>
              <a:t>[] array = new </a:t>
            </a:r>
            <a:r>
              <a:rPr lang="es-ES" sz="1400" dirty="0" err="1">
                <a:latin typeface="Consolas" panose="020B0609020204030204" pitchFamily="49" charset="0"/>
              </a:rPr>
              <a:t>char</a:t>
            </a:r>
            <a:r>
              <a:rPr lang="es-ES" sz="1400" dirty="0">
                <a:latin typeface="Consolas" panose="020B0609020204030204" pitchFamily="49" charset="0"/>
              </a:rPr>
              <a:t>[100];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int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read</a:t>
            </a:r>
            <a:r>
              <a:rPr lang="es-ES" sz="1400" dirty="0">
                <a:latin typeface="Consolas" panose="020B0609020204030204" pitchFamily="49" charset="0"/>
              </a:rPr>
              <a:t> = </a:t>
            </a:r>
            <a:r>
              <a:rPr lang="es-ES" sz="1400" dirty="0" err="1">
                <a:latin typeface="Consolas" panose="020B0609020204030204" pitchFamily="49" charset="0"/>
              </a:rPr>
              <a:t>inputStreamReader.read</a:t>
            </a:r>
            <a:r>
              <a:rPr lang="es-ES" sz="1400" dirty="0">
                <a:latin typeface="Consolas" panose="020B0609020204030204" pitchFamily="49" charset="0"/>
              </a:rPr>
              <a:t>(array, 0, 100);</a:t>
            </a:r>
          </a:p>
          <a:p>
            <a:endParaRPr lang="es-ES" sz="16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516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A09D8-D0D2-86BD-D2FE-2EFB2673C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Buffered</a:t>
            </a:r>
            <a:r>
              <a:rPr lang="es-ES" dirty="0"/>
              <a:t> </a:t>
            </a:r>
            <a:r>
              <a:rPr lang="es-ES" dirty="0" err="1"/>
              <a:t>readers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776194-3B46-2C96-4AFC-3AF46B06E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Leer utilizando buffers de caracteres es incómodo</a:t>
            </a:r>
          </a:p>
          <a:p>
            <a:r>
              <a:rPr lang="es-ES" dirty="0"/>
              <a:t>Podemos utilizar </a:t>
            </a:r>
            <a:r>
              <a:rPr lang="es-ES" dirty="0" err="1"/>
              <a:t>BufferedStreamReader</a:t>
            </a:r>
            <a:r>
              <a:rPr lang="es-ES" dirty="0"/>
              <a:t> creado a partir de un </a:t>
            </a:r>
            <a:r>
              <a:rPr lang="es-ES" dirty="0" err="1"/>
              <a:t>InputStreamReader</a:t>
            </a:r>
            <a:r>
              <a:rPr lang="es-ES" dirty="0"/>
              <a:t> para leer líneas completas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 = new </a:t>
            </a: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(System.in);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BufferedReader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bufferedReader</a:t>
            </a:r>
            <a:r>
              <a:rPr lang="es-ES" sz="1400" dirty="0">
                <a:latin typeface="Consolas" panose="020B0609020204030204" pitchFamily="49" charset="0"/>
              </a:rPr>
              <a:t> = new </a:t>
            </a:r>
            <a:r>
              <a:rPr lang="es-ES" sz="1400" dirty="0" err="1">
                <a:latin typeface="Consolas" panose="020B0609020204030204" pitchFamily="49" charset="0"/>
              </a:rPr>
              <a:t>BufferedReader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inputStreamReader</a:t>
            </a:r>
            <a:r>
              <a:rPr lang="es-E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bufferedReader.readLine</a:t>
            </a:r>
            <a:r>
              <a:rPr lang="es-ES" sz="1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791070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F2676-850D-5F3A-CD46-BE0DA91D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Writers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B62FD7-CED5-6E40-C9EE-089170871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 err="1"/>
              <a:t>System.out</a:t>
            </a:r>
            <a:r>
              <a:rPr lang="es-ES" dirty="0"/>
              <a:t> es fácil de usar, pero no me sirve si quiero escribir por un </a:t>
            </a:r>
            <a:r>
              <a:rPr lang="es-ES" dirty="0" err="1"/>
              <a:t>Stream</a:t>
            </a:r>
            <a:r>
              <a:rPr lang="es-ES" dirty="0"/>
              <a:t> que no sea la salida estándar, por ejemplo a un fichero o a un socket, o en el caso de comunicación entre procesos.</a:t>
            </a:r>
          </a:p>
          <a:p>
            <a:r>
              <a:rPr lang="es-ES" dirty="0"/>
              <a:t>Si tenemos un </a:t>
            </a:r>
            <a:r>
              <a:rPr lang="es-ES" dirty="0" err="1"/>
              <a:t>OutputStream</a:t>
            </a:r>
            <a:r>
              <a:rPr lang="es-ES" dirty="0"/>
              <a:t> (trabaja con bytes), podemos utilizar un </a:t>
            </a:r>
            <a:r>
              <a:rPr lang="es-ES" dirty="0" err="1"/>
              <a:t>OutputStreamWriter</a:t>
            </a:r>
            <a:r>
              <a:rPr lang="es-ES" dirty="0"/>
              <a:t> para escribir caracteres.</a:t>
            </a:r>
          </a:p>
          <a:p>
            <a:r>
              <a:rPr lang="es-ES" dirty="0"/>
              <a:t>Análogamente a las operaciones de lectura, podemos utilizar un </a:t>
            </a:r>
            <a:r>
              <a:rPr lang="es-ES" dirty="0" err="1"/>
              <a:t>PrintWriter</a:t>
            </a:r>
            <a:r>
              <a:rPr lang="es-ES" dirty="0"/>
              <a:t> que trabaja con cadenas. ¡Recuerda usar </a:t>
            </a:r>
            <a:r>
              <a:rPr lang="es-ES" dirty="0" err="1"/>
              <a:t>autoflush</a:t>
            </a:r>
            <a:r>
              <a:rPr lang="es-ES" dirty="0"/>
              <a:t>!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OutputStream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outputStream</a:t>
            </a:r>
            <a:r>
              <a:rPr lang="es-ES" sz="1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OutputStreamWriter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outputStreamWriter</a:t>
            </a:r>
            <a:r>
              <a:rPr lang="es-ES" sz="1400" dirty="0">
                <a:latin typeface="Consolas" panose="020B0609020204030204" pitchFamily="49" charset="0"/>
              </a:rPr>
              <a:t> = new </a:t>
            </a:r>
            <a:r>
              <a:rPr lang="es-ES" sz="1400" dirty="0" err="1">
                <a:latin typeface="Consolas" panose="020B0609020204030204" pitchFamily="49" charset="0"/>
              </a:rPr>
              <a:t>OutputStreamWriter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outputStream</a:t>
            </a:r>
            <a:r>
              <a:rPr lang="es-E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PrintWriter</a:t>
            </a:r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err="1">
                <a:latin typeface="Consolas" panose="020B0609020204030204" pitchFamily="49" charset="0"/>
              </a:rPr>
              <a:t>printWriter</a:t>
            </a:r>
            <a:r>
              <a:rPr lang="es-ES" sz="1400" dirty="0">
                <a:latin typeface="Consolas" panose="020B0609020204030204" pitchFamily="49" charset="0"/>
              </a:rPr>
              <a:t>= new </a:t>
            </a:r>
            <a:r>
              <a:rPr lang="es-ES" sz="1400" dirty="0" err="1">
                <a:latin typeface="Consolas" panose="020B0609020204030204" pitchFamily="49" charset="0"/>
              </a:rPr>
              <a:t>PrintWriter</a:t>
            </a:r>
            <a:r>
              <a:rPr lang="es-ES" sz="1400" dirty="0">
                <a:latin typeface="Consolas" panose="020B0609020204030204" pitchFamily="49" charset="0"/>
              </a:rPr>
              <a:t>(</a:t>
            </a:r>
            <a:r>
              <a:rPr lang="es-ES" sz="1400" dirty="0" err="1">
                <a:latin typeface="Consolas" panose="020B0609020204030204" pitchFamily="49" charset="0"/>
              </a:rPr>
              <a:t>outputStreamWriter,true</a:t>
            </a:r>
            <a:r>
              <a:rPr lang="es-E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ES" sz="1400" dirty="0" err="1">
                <a:latin typeface="Consolas" panose="020B0609020204030204" pitchFamily="49" charset="0"/>
              </a:rPr>
              <a:t>printWriter.println</a:t>
            </a:r>
            <a:r>
              <a:rPr lang="es-ES" sz="1400" dirty="0">
                <a:latin typeface="Consolas" panose="020B0609020204030204" pitchFamily="49" charset="0"/>
              </a:rPr>
              <a:t>("</a:t>
            </a:r>
            <a:r>
              <a:rPr lang="es-ES" sz="1400" dirty="0" err="1">
                <a:latin typeface="Consolas" panose="020B0609020204030204" pitchFamily="49" charset="0"/>
              </a:rPr>
              <a:t>hey</a:t>
            </a:r>
            <a:r>
              <a:rPr lang="es-ES" sz="1400" dirty="0">
                <a:latin typeface="Consolas" panose="020B0609020204030204" pitchFamily="49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471777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0DB0A9-7E95-B617-CD38-BBCB8323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lIMPIEZA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9B3DC4-49FF-E8D1-21FE-98AD3D5A8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Debemos liberar correctamente los recursos del sistema, especialmente ficheros y sockets, cuando ya no los necesitemos.</a:t>
            </a:r>
          </a:p>
          <a:p>
            <a:r>
              <a:rPr lang="es-ES" dirty="0"/>
              <a:t>Los </a:t>
            </a:r>
            <a:r>
              <a:rPr lang="es-ES" dirty="0" err="1"/>
              <a:t>Streams</a:t>
            </a:r>
            <a:r>
              <a:rPr lang="es-ES" dirty="0"/>
              <a:t>, </a:t>
            </a:r>
            <a:r>
              <a:rPr lang="es-ES" dirty="0" err="1"/>
              <a:t>Readers</a:t>
            </a:r>
            <a:r>
              <a:rPr lang="es-ES" dirty="0"/>
              <a:t>, </a:t>
            </a:r>
            <a:r>
              <a:rPr lang="es-ES" dirty="0" err="1"/>
              <a:t>Writers</a:t>
            </a:r>
            <a:r>
              <a:rPr lang="es-ES" dirty="0"/>
              <a:t> y derivados tienen un método </a:t>
            </a:r>
            <a:r>
              <a:rPr lang="es-ES" b="1" dirty="0" err="1"/>
              <a:t>close</a:t>
            </a:r>
            <a:r>
              <a:rPr lang="es-ES" dirty="0"/>
              <a:t> para liberar los recursos utilizados.</a:t>
            </a:r>
          </a:p>
          <a:p>
            <a:r>
              <a:rPr lang="es-ES" dirty="0"/>
              <a:t>El compilador se encarga de añadir la operación de cerrado en un </a:t>
            </a:r>
            <a:r>
              <a:rPr lang="es-ES" b="1" dirty="0" err="1"/>
              <a:t>finally</a:t>
            </a:r>
            <a:r>
              <a:rPr lang="es-ES" dirty="0"/>
              <a:t> si utilizamos </a:t>
            </a:r>
            <a:r>
              <a:rPr lang="es-ES" dirty="0">
                <a:hlinkClick r:id="rId2"/>
              </a:rPr>
              <a:t>try-</a:t>
            </a:r>
            <a:r>
              <a:rPr lang="es-ES" dirty="0" err="1">
                <a:hlinkClick r:id="rId2"/>
              </a:rPr>
              <a:t>with</a:t>
            </a:r>
            <a:r>
              <a:rPr lang="es-ES" dirty="0">
                <a:hlinkClick r:id="rId2"/>
              </a:rPr>
              <a:t>-</a:t>
            </a:r>
            <a:r>
              <a:rPr lang="es-ES" dirty="0" err="1">
                <a:hlinkClick r:id="rId2"/>
              </a:rPr>
              <a:t>resources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09849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2C65-BE40-44FC-AC41-05022C5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Leer datos de un subproceso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1DCCA-64A1-4AC8-EE1A-BF6E8531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proceso padre puede obtener un </a:t>
            </a:r>
            <a:r>
              <a:rPr lang="es-ES" dirty="0" err="1"/>
              <a:t>InputStream</a:t>
            </a:r>
            <a:r>
              <a:rPr lang="es-ES" dirty="0"/>
              <a:t> para </a:t>
            </a:r>
            <a:r>
              <a:rPr lang="es-ES" b="1" dirty="0"/>
              <a:t>leer</a:t>
            </a:r>
            <a:r>
              <a:rPr lang="es-ES" dirty="0"/>
              <a:t> datos desde un proceso hijo llamando a </a:t>
            </a:r>
            <a:r>
              <a:rPr lang="es-ES" dirty="0" err="1"/>
              <a:t>Process.getInputStream</a:t>
            </a:r>
            <a:r>
              <a:rPr lang="es-ES" dirty="0"/>
              <a:t>. </a:t>
            </a:r>
          </a:p>
          <a:p>
            <a:r>
              <a:rPr lang="es-ES" dirty="0"/>
              <a:t>A partir de ese </a:t>
            </a:r>
            <a:r>
              <a:rPr lang="es-ES" dirty="0" err="1"/>
              <a:t>InputStream</a:t>
            </a:r>
            <a:r>
              <a:rPr lang="es-ES" dirty="0"/>
              <a:t> creamos </a:t>
            </a:r>
            <a:r>
              <a:rPr lang="es-ES" dirty="0" err="1"/>
              <a:t>InputStreamReader</a:t>
            </a:r>
            <a:r>
              <a:rPr lang="es-ES" dirty="0"/>
              <a:t> y </a:t>
            </a:r>
            <a:r>
              <a:rPr lang="es-ES" dirty="0" err="1"/>
              <a:t>BufferedReader</a:t>
            </a:r>
            <a:r>
              <a:rPr lang="es-ES" dirty="0"/>
              <a:t> según nuestras necesidades.</a:t>
            </a:r>
          </a:p>
          <a:p>
            <a:r>
              <a:rPr lang="es-ES" dirty="0"/>
              <a:t>El proceso hijo utilizará </a:t>
            </a:r>
            <a:r>
              <a:rPr lang="es-ES" dirty="0" err="1"/>
              <a:t>System.out</a:t>
            </a:r>
            <a:r>
              <a:rPr lang="es-ES" dirty="0"/>
              <a:t> para escribir datos, pero estos no llegan a la salida estándar a la consola, sino al </a:t>
            </a:r>
            <a:r>
              <a:rPr lang="es-ES" dirty="0" err="1"/>
              <a:t>InputStream</a:t>
            </a:r>
            <a:r>
              <a:rPr lang="es-ES" dirty="0"/>
              <a:t> del padre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289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9254" y="154749"/>
            <a:ext cx="4411711" cy="1188720"/>
          </a:xfrm>
        </p:spPr>
        <p:txBody>
          <a:bodyPr/>
          <a:lstStyle/>
          <a:p>
            <a:r>
              <a:rPr lang="es-ES" dirty="0"/>
              <a:t>JVM Moderna</a:t>
            </a:r>
          </a:p>
        </p:txBody>
      </p:sp>
      <p:sp>
        <p:nvSpPr>
          <p:cNvPr id="11" name="Marcador de número de diapositiva 3">
            <a:extLst>
              <a:ext uri="{FF2B5EF4-FFF2-40B4-BE49-F238E27FC236}">
                <a16:creationId xmlns:a16="http://schemas.microsoft.com/office/drawing/2014/main" id="{D21AEB33-F9AB-31DD-1CE5-4CD71549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4</a:t>
            </a:fld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358C02F3-F450-0BCF-33E2-6AAC15933651}"/>
              </a:ext>
            </a:extLst>
          </p:cNvPr>
          <p:cNvSpPr/>
          <p:nvPr/>
        </p:nvSpPr>
        <p:spPr>
          <a:xfrm>
            <a:off x="5050172" y="1090570"/>
            <a:ext cx="6451134" cy="342632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s-E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Diagrama de flujo: documento 11">
            <a:extLst>
              <a:ext uri="{FF2B5EF4-FFF2-40B4-BE49-F238E27FC236}">
                <a16:creationId xmlns:a16="http://schemas.microsoft.com/office/drawing/2014/main" id="{B43D7ACE-6B79-E659-F837-3211C3681C96}"/>
              </a:ext>
            </a:extLst>
          </p:cNvPr>
          <p:cNvSpPr/>
          <p:nvPr/>
        </p:nvSpPr>
        <p:spPr>
          <a:xfrm>
            <a:off x="508695" y="1886997"/>
            <a:ext cx="1501629" cy="151526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Código Java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C5DA646-CEB3-846F-00BF-9963326B4B8C}"/>
              </a:ext>
            </a:extLst>
          </p:cNvPr>
          <p:cNvSpPr/>
          <p:nvPr/>
        </p:nvSpPr>
        <p:spPr>
          <a:xfrm>
            <a:off x="3005582" y="1913737"/>
            <a:ext cx="1398638" cy="1461782"/>
          </a:xfrm>
          <a:prstGeom prst="roundRect">
            <a:avLst>
              <a:gd name="adj" fmla="val 8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Byte</a:t>
            </a:r>
          </a:p>
          <a:p>
            <a:pPr algn="ctr"/>
            <a:r>
              <a:rPr lang="es-ES" dirty="0" err="1"/>
              <a:t>Code</a:t>
            </a:r>
            <a:endParaRPr lang="es-ES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88FC768-4125-7E57-81A2-F0EB591FDD5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010324" y="2644628"/>
            <a:ext cx="9952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FE8CEFB-DA63-341D-4769-F1CE3925ACC9}"/>
              </a:ext>
            </a:extLst>
          </p:cNvPr>
          <p:cNvSpPr txBox="1"/>
          <p:nvPr/>
        </p:nvSpPr>
        <p:spPr>
          <a:xfrm>
            <a:off x="2134643" y="2275297"/>
            <a:ext cx="74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javac</a:t>
            </a:r>
            <a:endParaRPr lang="es-ES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A236B59A-BDB3-BD67-8D56-9E6F11CF2450}"/>
              </a:ext>
            </a:extLst>
          </p:cNvPr>
          <p:cNvSpPr/>
          <p:nvPr/>
        </p:nvSpPr>
        <p:spPr>
          <a:xfrm>
            <a:off x="5391088" y="2253140"/>
            <a:ext cx="1398638" cy="78297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Hot?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C67BCCEE-87CA-228F-9930-BAF20C54548A}"/>
              </a:ext>
            </a:extLst>
          </p:cNvPr>
          <p:cNvCxnSpPr>
            <a:cxnSpLocks/>
          </p:cNvCxnSpPr>
          <p:nvPr/>
        </p:nvCxnSpPr>
        <p:spPr>
          <a:xfrm>
            <a:off x="4404220" y="2644628"/>
            <a:ext cx="995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D804D2AB-4390-5CBB-E6AF-475F345C6DC6}"/>
              </a:ext>
            </a:extLst>
          </p:cNvPr>
          <p:cNvSpPr/>
          <p:nvPr/>
        </p:nvSpPr>
        <p:spPr>
          <a:xfrm>
            <a:off x="7576420" y="1118622"/>
            <a:ext cx="1398638" cy="1461782"/>
          </a:xfrm>
          <a:prstGeom prst="roundRect">
            <a:avLst>
              <a:gd name="adj" fmla="val 8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Compilador JIT</a:t>
            </a: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B4F7676-CD5E-AF58-2AD2-8201459260C5}"/>
              </a:ext>
            </a:extLst>
          </p:cNvPr>
          <p:cNvSpPr/>
          <p:nvPr/>
        </p:nvSpPr>
        <p:spPr>
          <a:xfrm>
            <a:off x="7576420" y="3012085"/>
            <a:ext cx="1398638" cy="1461782"/>
          </a:xfrm>
          <a:prstGeom prst="roundRect">
            <a:avLst>
              <a:gd name="adj" fmla="val 8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Intérprete</a:t>
            </a:r>
          </a:p>
        </p:txBody>
      </p: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F6BDDFA3-315E-DE9D-405B-E05EEC12DBD9}"/>
              </a:ext>
            </a:extLst>
          </p:cNvPr>
          <p:cNvCxnSpPr>
            <a:stCxn id="16" idx="0"/>
            <a:endCxn id="18" idx="1"/>
          </p:cNvCxnSpPr>
          <p:nvPr/>
        </p:nvCxnSpPr>
        <p:spPr>
          <a:xfrm rot="5400000" flipH="1" flipV="1">
            <a:off x="6631600" y="1308321"/>
            <a:ext cx="403627" cy="1486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B65207FD-804F-203F-8E44-0BEF1C6D120B}"/>
              </a:ext>
            </a:extLst>
          </p:cNvPr>
          <p:cNvSpPr txBox="1"/>
          <p:nvPr/>
        </p:nvSpPr>
        <p:spPr>
          <a:xfrm>
            <a:off x="6680541" y="1545740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sí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44141B2-970B-B7B7-DEAE-88386120C3F9}"/>
              </a:ext>
            </a:extLst>
          </p:cNvPr>
          <p:cNvSpPr txBox="1"/>
          <p:nvPr/>
        </p:nvSpPr>
        <p:spPr>
          <a:xfrm>
            <a:off x="6617083" y="3429000"/>
            <a:ext cx="454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</a:t>
            </a: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019C544B-F6B1-F390-7145-EA0FF93B7B5D}"/>
              </a:ext>
            </a:extLst>
          </p:cNvPr>
          <p:cNvCxnSpPr>
            <a:stCxn id="16" idx="2"/>
            <a:endCxn id="19" idx="1"/>
          </p:cNvCxnSpPr>
          <p:nvPr/>
        </p:nvCxnSpPr>
        <p:spPr>
          <a:xfrm rot="16200000" flipH="1">
            <a:off x="6479984" y="2646539"/>
            <a:ext cx="706859" cy="14860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BFD1F658-4AFB-5F3C-F05C-5245D3AB6F11}"/>
              </a:ext>
            </a:extLst>
          </p:cNvPr>
          <p:cNvSpPr/>
          <p:nvPr/>
        </p:nvSpPr>
        <p:spPr>
          <a:xfrm>
            <a:off x="9786684" y="2070069"/>
            <a:ext cx="1398638" cy="1461782"/>
          </a:xfrm>
          <a:prstGeom prst="roundRect">
            <a:avLst>
              <a:gd name="adj" fmla="val 82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Machine </a:t>
            </a:r>
            <a:r>
              <a:rPr lang="es-ES" dirty="0" err="1"/>
              <a:t>Code</a:t>
            </a:r>
            <a:endParaRPr lang="es-ES" dirty="0"/>
          </a:p>
        </p:txBody>
      </p: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40B20033-8909-9E98-4CDE-EBA6474F44AE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>
            <a:off x="8975058" y="1849513"/>
            <a:ext cx="811626" cy="951447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9A554A19-3CF1-D9F6-48B1-5D7690C54B55}"/>
              </a:ext>
            </a:extLst>
          </p:cNvPr>
          <p:cNvCxnSpPr>
            <a:stCxn id="19" idx="3"/>
            <a:endCxn id="27" idx="1"/>
          </p:cNvCxnSpPr>
          <p:nvPr/>
        </p:nvCxnSpPr>
        <p:spPr>
          <a:xfrm flipV="1">
            <a:off x="8975058" y="2800960"/>
            <a:ext cx="811626" cy="94201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16DE5A66-34BE-CC7D-B8E2-DD86BE406E1C}"/>
              </a:ext>
            </a:extLst>
          </p:cNvPr>
          <p:cNvSpPr/>
          <p:nvPr/>
        </p:nvSpPr>
        <p:spPr>
          <a:xfrm>
            <a:off x="5992103" y="5141869"/>
            <a:ext cx="1249960" cy="12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OS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4531180B-0005-0393-1391-6EF0EEAF1A1A}"/>
              </a:ext>
            </a:extLst>
          </p:cNvPr>
          <p:cNvSpPr/>
          <p:nvPr/>
        </p:nvSpPr>
        <p:spPr>
          <a:xfrm>
            <a:off x="3154260" y="5125673"/>
            <a:ext cx="1249960" cy="12499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CPU</a:t>
            </a:r>
          </a:p>
        </p:txBody>
      </p:sp>
      <p:cxnSp>
        <p:nvCxnSpPr>
          <p:cNvPr id="37" name="Conector: angular 36">
            <a:extLst>
              <a:ext uri="{FF2B5EF4-FFF2-40B4-BE49-F238E27FC236}">
                <a16:creationId xmlns:a16="http://schemas.microsoft.com/office/drawing/2014/main" id="{D30348F9-9E94-B58B-2329-E225010CB733}"/>
              </a:ext>
            </a:extLst>
          </p:cNvPr>
          <p:cNvCxnSpPr>
            <a:cxnSpLocks/>
            <a:stCxn id="27" idx="3"/>
            <a:endCxn id="34" idx="6"/>
          </p:cNvCxnSpPr>
          <p:nvPr/>
        </p:nvCxnSpPr>
        <p:spPr>
          <a:xfrm flipH="1">
            <a:off x="7242063" y="2800960"/>
            <a:ext cx="3943259" cy="2965889"/>
          </a:xfrm>
          <a:prstGeom prst="bentConnector3">
            <a:avLst>
              <a:gd name="adj1" fmla="val -162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AA59DB11-813B-37FB-28D0-532B83559B29}"/>
              </a:ext>
            </a:extLst>
          </p:cNvPr>
          <p:cNvCxnSpPr>
            <a:stCxn id="34" idx="2"/>
            <a:endCxn id="36" idx="6"/>
          </p:cNvCxnSpPr>
          <p:nvPr/>
        </p:nvCxnSpPr>
        <p:spPr>
          <a:xfrm flipH="1" flipV="1">
            <a:off x="4404220" y="5750653"/>
            <a:ext cx="1587883" cy="161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DDFE426-B52B-28B5-4DEC-5F5E576305BB}"/>
              </a:ext>
            </a:extLst>
          </p:cNvPr>
          <p:cNvSpPr txBox="1"/>
          <p:nvPr/>
        </p:nvSpPr>
        <p:spPr>
          <a:xfrm>
            <a:off x="5375379" y="1364101"/>
            <a:ext cx="68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JVM</a:t>
            </a:r>
          </a:p>
        </p:txBody>
      </p:sp>
    </p:spTree>
    <p:extLst>
      <p:ext uri="{BB962C8B-B14F-4D97-AF65-F5344CB8AC3E}">
        <p14:creationId xmlns:p14="http://schemas.microsoft.com/office/powerpoint/2010/main" val="35022412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2C65-BE40-44FC-AC41-05022C58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datos a un subproceso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31DCCA-64A1-4AC8-EE1A-BF6E85318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proceso padre puede obtener un </a:t>
            </a:r>
            <a:r>
              <a:rPr lang="es-ES" dirty="0" err="1"/>
              <a:t>OutputStream</a:t>
            </a:r>
            <a:r>
              <a:rPr lang="es-ES" dirty="0"/>
              <a:t> para </a:t>
            </a:r>
            <a:r>
              <a:rPr lang="es-ES" b="1" dirty="0"/>
              <a:t>escribir</a:t>
            </a:r>
            <a:r>
              <a:rPr lang="es-ES" dirty="0"/>
              <a:t> datos hacia un proceso hijo llamando a </a:t>
            </a:r>
            <a:r>
              <a:rPr lang="es-ES" dirty="0" err="1"/>
              <a:t>Process.getOutputStream</a:t>
            </a:r>
            <a:r>
              <a:rPr lang="es-ES" dirty="0"/>
              <a:t>. </a:t>
            </a:r>
          </a:p>
          <a:p>
            <a:r>
              <a:rPr lang="es-ES" dirty="0"/>
              <a:t>A partir de ese </a:t>
            </a:r>
            <a:r>
              <a:rPr lang="es-ES" dirty="0" err="1"/>
              <a:t>OutputStream</a:t>
            </a:r>
            <a:r>
              <a:rPr lang="es-ES" dirty="0"/>
              <a:t> creamos </a:t>
            </a:r>
            <a:r>
              <a:rPr lang="es-ES" dirty="0" err="1"/>
              <a:t>OutputStreamReader</a:t>
            </a:r>
            <a:r>
              <a:rPr lang="es-ES" dirty="0"/>
              <a:t> y </a:t>
            </a:r>
            <a:r>
              <a:rPr lang="es-ES" dirty="0" err="1"/>
              <a:t>PrintWriter</a:t>
            </a:r>
            <a:r>
              <a:rPr lang="es-ES" dirty="0"/>
              <a:t> según nuestras necesidades.</a:t>
            </a:r>
          </a:p>
          <a:p>
            <a:r>
              <a:rPr lang="es-ES" dirty="0"/>
              <a:t>El proceso hijo utilizará System.in para leer los datos, pero no estará leyendo desde teclado sino los datos que le envíe el proceso padre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914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546AD3-7580-4617-A7BB-A21611EB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7DC256-B00A-46BC-86F9-8082C61D1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s-ES" dirty="0"/>
              <a:t>Cuando el Sistema Operativo ejecuta un programa lo hace dentro de un PROCESO que necesita 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Tiempo de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Memoria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Archivos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ES" dirty="0"/>
              <a:t>Dispositivos de E</a:t>
            </a:r>
            <a:r>
              <a:rPr lang="es-ES"/>
              <a:t>/S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B480-297E-4DC9-A857-DDBC55174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187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C700E33-910A-4D35-87ED-2823F3E00A0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91440" tIns="45720" rIns="91440" bIns="45720" numCol="2" rtlCol="0" anchor="ctr">
            <a:normAutofit fontScale="85000" lnSpcReduction="20000"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600" dirty="0"/>
              <a:t>El proceso consta de</a:t>
            </a:r>
          </a:p>
          <a:p>
            <a:pPr lvl="1"/>
            <a:r>
              <a:rPr lang="es-ES" sz="3200" dirty="0"/>
              <a:t>El código del programa</a:t>
            </a:r>
          </a:p>
          <a:p>
            <a:pPr lvl="1"/>
            <a:r>
              <a:rPr lang="es-ES" sz="3200" dirty="0"/>
              <a:t>La actividad actual</a:t>
            </a:r>
          </a:p>
          <a:p>
            <a:pPr lvl="2"/>
            <a:r>
              <a:rPr lang="es-ES" sz="2800" dirty="0"/>
              <a:t>Contador de programa</a:t>
            </a:r>
          </a:p>
          <a:p>
            <a:pPr lvl="2"/>
            <a:r>
              <a:rPr lang="es-ES" sz="2800" dirty="0"/>
              <a:t>Registros de CPU</a:t>
            </a:r>
          </a:p>
          <a:p>
            <a:pPr lvl="1"/>
            <a:r>
              <a:rPr lang="es-ES" sz="3200" dirty="0"/>
              <a:t>Pila</a:t>
            </a:r>
          </a:p>
          <a:p>
            <a:pPr lvl="2"/>
            <a:r>
              <a:rPr lang="es-ES" sz="2800" dirty="0"/>
              <a:t>Parámetros</a:t>
            </a:r>
          </a:p>
          <a:p>
            <a:pPr lvl="2"/>
            <a:r>
              <a:rPr lang="es-ES" sz="2800" dirty="0"/>
              <a:t>Variables locales</a:t>
            </a:r>
          </a:p>
          <a:p>
            <a:pPr lvl="2"/>
            <a:r>
              <a:rPr lang="es-ES" sz="2800" dirty="0"/>
              <a:t>Direcciones de retorno</a:t>
            </a:r>
          </a:p>
          <a:p>
            <a:pPr lvl="1"/>
            <a:r>
              <a:rPr lang="es-ES" sz="3200" dirty="0"/>
              <a:t>Sección de datos</a:t>
            </a:r>
          </a:p>
          <a:p>
            <a:pPr lvl="2"/>
            <a:r>
              <a:rPr lang="es-ES" sz="2800" dirty="0"/>
              <a:t>Variables globales</a:t>
            </a:r>
          </a:p>
          <a:p>
            <a:pPr lvl="2"/>
            <a:r>
              <a:rPr lang="es-ES" sz="2800" dirty="0"/>
              <a:t>Memoria dinámica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6479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s-ES" dirty="0"/>
              <a:t>Estados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984E3D1-0A4B-6278-D87A-D1EBBC3D53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39147" y="2638425"/>
            <a:ext cx="5913706" cy="3101975"/>
          </a:xfrm>
          <a:prstGeom prst="rect">
            <a:avLst/>
          </a:prstGeom>
          <a:noFill/>
        </p:spPr>
      </p:pic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 lnSpcReduction="10000"/>
          </a:bodyPr>
          <a:lstStyle/>
          <a:p>
            <a:pPr algn="ctr">
              <a:spcAft>
                <a:spcPts val="600"/>
              </a:spcAft>
            </a:pPr>
            <a:fld id="{817179DE-9BF3-494C-804F-0C7C90AC8700}" type="slidenum">
              <a:rPr lang="es-ES" smtClean="0"/>
              <a:pPr algn="ctr">
                <a:spcAft>
                  <a:spcPts val="600"/>
                </a:spcAft>
              </a:pPr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624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Estados</a:t>
            </a:r>
          </a:p>
        </p:txBody>
      </p:sp>
      <p:sp>
        <p:nvSpPr>
          <p:cNvPr id="13" name="Marcador de contenido 1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sistema operativo controla los estados de un proceso:</a:t>
            </a:r>
          </a:p>
          <a:p>
            <a:pPr lvl="1"/>
            <a:r>
              <a:rPr lang="es-ES" dirty="0"/>
              <a:t>Nuevo: el proceso se está creando.</a:t>
            </a:r>
          </a:p>
          <a:p>
            <a:pPr lvl="1"/>
            <a:r>
              <a:rPr lang="es-ES" dirty="0"/>
              <a:t>Preparado: esperando que se le asigne a un procesador.</a:t>
            </a:r>
          </a:p>
          <a:p>
            <a:pPr lvl="1"/>
            <a:r>
              <a:rPr lang="es-ES" dirty="0"/>
              <a:t>En ejecución: el proceso está en la CPU ejecutando instrucciones.</a:t>
            </a:r>
          </a:p>
          <a:p>
            <a:pPr lvl="1"/>
            <a:r>
              <a:rPr lang="es-ES" dirty="0"/>
              <a:t>Bloqueado: proceso esperando a que ocurra un suceso (ej. terminación de E/S o recepción de una señal).</a:t>
            </a:r>
          </a:p>
          <a:p>
            <a:pPr lvl="1"/>
            <a:r>
              <a:rPr lang="es-ES" dirty="0"/>
              <a:t>Terminado: finalizó su ejecución o falló, por tanto no ejecuta más instrucciones y el SO le retirará los recursos que consume.</a:t>
            </a:r>
          </a:p>
          <a:p>
            <a:r>
              <a:rPr lang="es-ES" dirty="0"/>
              <a:t>Solo un proceso puede estar ejecutándose en cualquier procesador en un instante dado, pero muchos procesos pueden estar listos y esperando.</a:t>
            </a: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23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D04D8E-040F-462A-B351-E9B88DA3C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BF933B2-7B4C-4681-BF9A-9356E8FA8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servicio es un proceso que no muestra ninguna ventana ni gráfico en pantalla.</a:t>
            </a:r>
          </a:p>
          <a:p>
            <a:r>
              <a:rPr lang="es-ES" dirty="0"/>
              <a:t>No está pensado para que el usuario lo maneje directamente.</a:t>
            </a:r>
          </a:p>
          <a:p>
            <a:r>
              <a:rPr lang="es-ES" dirty="0"/>
              <a:t>Habitualmente, un servicio es un programa que atiende a otro programa.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CCFFDE6-2B7A-4A15-BE5E-30DF929B0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17179DE-9BF3-494C-804F-0C7C90AC8700}" type="slidenum">
              <a:rPr lang="es-ES" smtClean="0"/>
              <a:pPr algn="ctr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89581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Paque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que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que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</TotalTime>
  <Words>1560</Words>
  <Application>Microsoft Office PowerPoint</Application>
  <PresentationFormat>Panorámica</PresentationFormat>
  <Paragraphs>205</Paragraphs>
  <Slides>40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7" baseType="lpstr">
      <vt:lpstr>Aharoni</vt:lpstr>
      <vt:lpstr>Arial</vt:lpstr>
      <vt:lpstr>Calibri</vt:lpstr>
      <vt:lpstr>Consolas</vt:lpstr>
      <vt:lpstr>Courier New</vt:lpstr>
      <vt:lpstr>Gill Sans MT</vt:lpstr>
      <vt:lpstr>Paquete</vt:lpstr>
      <vt:lpstr>UT1-Programación multiproceso</vt:lpstr>
      <vt:lpstr>Ejecutables. Procesos. Servicios.</vt:lpstr>
      <vt:lpstr>Ejecutables</vt:lpstr>
      <vt:lpstr>JVM Moderna</vt:lpstr>
      <vt:lpstr>Procesos</vt:lpstr>
      <vt:lpstr>Procesos</vt:lpstr>
      <vt:lpstr>Estados</vt:lpstr>
      <vt:lpstr>Estados</vt:lpstr>
      <vt:lpstr>Servicio</vt:lpstr>
      <vt:lpstr>Administrador de Tareas</vt:lpstr>
      <vt:lpstr>¿Y JAVA?</vt:lpstr>
      <vt:lpstr>Creación de procesos en java</vt:lpstr>
      <vt:lpstr>PROCESS BUILDER</vt:lpstr>
      <vt:lpstr>varargs</vt:lpstr>
      <vt:lpstr>Process</vt:lpstr>
      <vt:lpstr>Practicamos</vt:lpstr>
      <vt:lpstr>Crear proceso</vt:lpstr>
      <vt:lpstr>Crear proceso</vt:lpstr>
      <vt:lpstr>Crear proceso CON ARGUMENTOS</vt:lpstr>
      <vt:lpstr>System.getproperty</vt:lpstr>
      <vt:lpstr>Suma Concurrente</vt:lpstr>
      <vt:lpstr>Suma Concurrente: objetivo</vt:lpstr>
      <vt:lpstr>¿Qué procesos vamos a lanzar?</vt:lpstr>
      <vt:lpstr>¿Cómo se lanza un proceso en JAVA?</vt:lpstr>
      <vt:lpstr>¿Dónde está el código de los procesos que queremos lanzar?</vt:lpstr>
      <vt:lpstr>¿Entonces cómo lanzo el proceso?</vt:lpstr>
      <vt:lpstr>¿Y cómo sabe el comando java dónde está el fichero Adder.class?</vt:lpstr>
      <vt:lpstr>¿Y cómo sabe el comando java dónde está el fichero Adder.class?</vt:lpstr>
      <vt:lpstr>¿Cómo pongo todo esto junto para lanzar Cool con ProcessBuilder?</vt:lpstr>
      <vt:lpstr>Y si estoy usando un IDE ¿Dónde están los .class?</vt:lpstr>
      <vt:lpstr>¿Qué tiene que tener la clase que quiero ejecutar en el proceso?</vt:lpstr>
      <vt:lpstr>¿Y si quiero pasarle parámetros a la clase?</vt:lpstr>
      <vt:lpstr>Suma Concurrente. salida</vt:lpstr>
      <vt:lpstr>Streams</vt:lpstr>
      <vt:lpstr>Readers</vt:lpstr>
      <vt:lpstr>Buffered readers</vt:lpstr>
      <vt:lpstr>Writers</vt:lpstr>
      <vt:lpstr>lIMPIEZA</vt:lpstr>
      <vt:lpstr>Leer datos de un subproceso</vt:lpstr>
      <vt:lpstr>enviar datos a un subproceso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UT1-Programación multiproceso</dc:title>
  <dc:creator>Juan Agüí</dc:creator>
  <cp:lastModifiedBy>Juan Agüí</cp:lastModifiedBy>
  <cp:revision>1</cp:revision>
  <dcterms:created xsi:type="dcterms:W3CDTF">2022-09-19T15:51:35Z</dcterms:created>
  <dcterms:modified xsi:type="dcterms:W3CDTF">2022-09-27T17:32:16Z</dcterms:modified>
</cp:coreProperties>
</file>