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Sebastian Gomez Santiago" initials="JSGS" lastIdx="3" clrIdx="0">
    <p:extLst>
      <p:ext uri="{19B8F6BF-5375-455C-9EA6-DF929625EA0E}">
        <p15:presenceInfo xmlns:p15="http://schemas.microsoft.com/office/powerpoint/2012/main" userId="S::jgosanti@everis.com::98decd64-b6e7-4818-8c78-978207a5b7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33970-D1BA-4D77-9EDD-440DCEFF759C}" v="131" dt="2021-04-19T17:06:42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Gomez Santiago" userId="98decd64-b6e7-4818-8c78-978207a5b7f9" providerId="ADAL" clId="{E8533970-D1BA-4D77-9EDD-440DCEFF759C}"/>
    <pc:docChg chg="undo custSel addSld modSld modMainMaster">
      <pc:chgData name="Juan Sebastian Gomez Santiago" userId="98decd64-b6e7-4818-8c78-978207a5b7f9" providerId="ADAL" clId="{E8533970-D1BA-4D77-9EDD-440DCEFF759C}" dt="2021-04-19T17:06:42.441" v="744" actId="478"/>
      <pc:docMkLst>
        <pc:docMk/>
      </pc:docMkLst>
      <pc:sldChg chg="setBg">
        <pc:chgData name="Juan Sebastian Gomez Santiago" userId="98decd64-b6e7-4818-8c78-978207a5b7f9" providerId="ADAL" clId="{E8533970-D1BA-4D77-9EDD-440DCEFF759C}" dt="2021-04-19T17:00:33.150" v="684"/>
        <pc:sldMkLst>
          <pc:docMk/>
          <pc:sldMk cId="937638260" sldId="256"/>
        </pc:sldMkLst>
      </pc:sldChg>
      <pc:sldChg chg="addSp delSp modSp mod setBg">
        <pc:chgData name="Juan Sebastian Gomez Santiago" userId="98decd64-b6e7-4818-8c78-978207a5b7f9" providerId="ADAL" clId="{E8533970-D1BA-4D77-9EDD-440DCEFF759C}" dt="2021-04-19T17:06:38.737" v="743" actId="478"/>
        <pc:sldMkLst>
          <pc:docMk/>
          <pc:sldMk cId="3975843140" sldId="257"/>
        </pc:sldMkLst>
        <pc:spChg chg="mod">
          <ac:chgData name="Juan Sebastian Gomez Santiago" userId="98decd64-b6e7-4818-8c78-978207a5b7f9" providerId="ADAL" clId="{E8533970-D1BA-4D77-9EDD-440DCEFF759C}" dt="2021-04-19T17:06:16.584" v="728" actId="1076"/>
          <ac:spMkLst>
            <pc:docMk/>
            <pc:sldMk cId="3975843140" sldId="257"/>
            <ac:spMk id="2" creationId="{E571CB9B-7E8C-40E4-A3FF-DAED0DF2DB31}"/>
          </ac:spMkLst>
        </pc:spChg>
        <pc:spChg chg="mod">
          <ac:chgData name="Juan Sebastian Gomez Santiago" userId="98decd64-b6e7-4818-8c78-978207a5b7f9" providerId="ADAL" clId="{E8533970-D1BA-4D77-9EDD-440DCEFF759C}" dt="2021-04-19T16:19:40.718" v="370" actId="208"/>
          <ac:spMkLst>
            <pc:docMk/>
            <pc:sldMk cId="3975843140" sldId="257"/>
            <ac:spMk id="6" creationId="{67ECD3D4-44EC-42A4-AC27-D4FA37200F4A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8" creationId="{CD9426B5-C4B6-4170-926E-7A12B465F87E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9" creationId="{D370EB86-6FF9-420A-BB53-C317F48A6D24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0" creationId="{466CFDD5-7EE5-46CB-B1C9-87872D3691B4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1" creationId="{6ACAAA36-6798-40B5-88BF-C9229C47202A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2" creationId="{2F613B7E-CDBF-4B03-B92D-7AAD19A8377F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3" creationId="{70A26037-4677-4EAF-8EEC-467487D008EC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4" creationId="{7BE5355D-8D30-4D05-81CF-D34CB80ECC86}"/>
          </ac:spMkLst>
        </pc:spChg>
        <pc:spChg chg="mod">
          <ac:chgData name="Juan Sebastian Gomez Santiago" userId="98decd64-b6e7-4818-8c78-978207a5b7f9" providerId="ADAL" clId="{E8533970-D1BA-4D77-9EDD-440DCEFF759C}" dt="2021-04-19T15:48:25.231" v="26" actId="1076"/>
          <ac:spMkLst>
            <pc:docMk/>
            <pc:sldMk cId="3975843140" sldId="257"/>
            <ac:spMk id="15" creationId="{BF0B54F2-6D45-430A-8C67-95C13746564B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6" creationId="{D16E0DBA-7080-472C-9A81-E61136D368CB}"/>
          </ac:spMkLst>
        </pc:spChg>
        <pc:spChg chg="add mod">
          <ac:chgData name="Juan Sebastian Gomez Santiago" userId="98decd64-b6e7-4818-8c78-978207a5b7f9" providerId="ADAL" clId="{E8533970-D1BA-4D77-9EDD-440DCEFF759C}" dt="2021-04-19T15:49:47.396" v="44" actId="207"/>
          <ac:spMkLst>
            <pc:docMk/>
            <pc:sldMk cId="3975843140" sldId="257"/>
            <ac:spMk id="17" creationId="{3C03308A-77B7-4FE4-BB57-9E328087496C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9" creationId="{627391AE-ED65-4F63-A346-346524FF843A}"/>
          </ac:spMkLst>
        </pc:spChg>
        <pc:spChg chg="add mod">
          <ac:chgData name="Juan Sebastian Gomez Santiago" userId="98decd64-b6e7-4818-8c78-978207a5b7f9" providerId="ADAL" clId="{E8533970-D1BA-4D77-9EDD-440DCEFF759C}" dt="2021-04-19T15:50:06.552" v="71" actId="20577"/>
          <ac:spMkLst>
            <pc:docMk/>
            <pc:sldMk cId="3975843140" sldId="257"/>
            <ac:spMk id="21" creationId="{579B4BFB-266A-4A94-8B51-13EA47AC9816}"/>
          </ac:spMkLst>
        </pc:spChg>
        <pc:spChg chg="add mod">
          <ac:chgData name="Juan Sebastian Gomez Santiago" userId="98decd64-b6e7-4818-8c78-978207a5b7f9" providerId="ADAL" clId="{E8533970-D1BA-4D77-9EDD-440DCEFF759C}" dt="2021-04-19T16:13:50.814" v="284" actId="1076"/>
          <ac:spMkLst>
            <pc:docMk/>
            <pc:sldMk cId="3975843140" sldId="257"/>
            <ac:spMk id="22" creationId="{4EDB4097-0D07-4BB2-91E8-95E88C9079D5}"/>
          </ac:spMkLst>
        </pc:spChg>
        <pc:picChg chg="add del mod">
          <ac:chgData name="Juan Sebastian Gomez Santiago" userId="98decd64-b6e7-4818-8c78-978207a5b7f9" providerId="ADAL" clId="{E8533970-D1BA-4D77-9EDD-440DCEFF759C}" dt="2021-04-19T17:05:20.465" v="720" actId="478"/>
          <ac:picMkLst>
            <pc:docMk/>
            <pc:sldMk cId="3975843140" sldId="257"/>
            <ac:picMk id="23" creationId="{AF08190D-D096-41A5-8893-792D355A604C}"/>
          </ac:picMkLst>
        </pc:picChg>
        <pc:picChg chg="add del mod">
          <ac:chgData name="Juan Sebastian Gomez Santiago" userId="98decd64-b6e7-4818-8c78-978207a5b7f9" providerId="ADAL" clId="{E8533970-D1BA-4D77-9EDD-440DCEFF759C}" dt="2021-04-19T17:06:38.737" v="743" actId="478"/>
          <ac:picMkLst>
            <pc:docMk/>
            <pc:sldMk cId="3975843140" sldId="257"/>
            <ac:picMk id="24" creationId="{E5951AEA-4CAE-4E69-9674-433D60705DC4}"/>
          </ac:picMkLst>
        </pc:picChg>
        <pc:picChg chg="mod">
          <ac:chgData name="Juan Sebastian Gomez Santiago" userId="98decd64-b6e7-4818-8c78-978207a5b7f9" providerId="ADAL" clId="{E8533970-D1BA-4D77-9EDD-440DCEFF759C}" dt="2021-04-19T15:48:25.231" v="26" actId="1076"/>
          <ac:picMkLst>
            <pc:docMk/>
            <pc:sldMk cId="3975843140" sldId="257"/>
            <ac:picMk id="1026" creationId="{9D11958D-88A4-4FF9-9185-7BAA0F542CF8}"/>
          </ac:picMkLst>
        </pc:picChg>
      </pc:sldChg>
      <pc:sldChg chg="addSp delSp modSp mod">
        <pc:chgData name="Juan Sebastian Gomez Santiago" userId="98decd64-b6e7-4818-8c78-978207a5b7f9" providerId="ADAL" clId="{E8533970-D1BA-4D77-9EDD-440DCEFF759C}" dt="2021-04-19T17:06:42.441" v="744" actId="478"/>
        <pc:sldMkLst>
          <pc:docMk/>
          <pc:sldMk cId="1175292691" sldId="258"/>
        </pc:sldMkLst>
        <pc:spChg chg="mod">
          <ac:chgData name="Juan Sebastian Gomez Santiago" userId="98decd64-b6e7-4818-8c78-978207a5b7f9" providerId="ADAL" clId="{E8533970-D1BA-4D77-9EDD-440DCEFF759C}" dt="2021-04-19T17:01:30.452" v="686" actId="1076"/>
          <ac:spMkLst>
            <pc:docMk/>
            <pc:sldMk cId="1175292691" sldId="258"/>
            <ac:spMk id="4" creationId="{EE42E7A6-FA23-4A4C-A358-F07D610A6225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6" creationId="{2C861758-7A39-4D12-B53E-72F9C2D4067D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7" creationId="{4153336D-5AB9-4DEE-86D2-E97F5D85A6BC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8" creationId="{D3A6C80C-76A7-444E-8E0A-1F31B006AC48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9" creationId="{D4F1E797-85C0-41B1-ABD8-02D651CCE49B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0" creationId="{4FBA7E9D-D1ED-40DC-9CA4-DBCDA3B3694A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1" creationId="{2CA2BE94-BCEC-4CE1-82CE-22363B906745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2" creationId="{3E50F44C-432C-4EB4-A619-F87DB27BEC3D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3" creationId="{EB5E73FB-9054-4296-83EC-02206A7FF6E0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4" creationId="{C60787CD-B65E-47A8-807C-AF142D94B237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5" creationId="{D0D690D6-B77D-4EB7-BE15-1B8697CC5F23}"/>
          </ac:spMkLst>
        </pc:spChg>
        <pc:spChg chg="add mod">
          <ac:chgData name="Juan Sebastian Gomez Santiago" userId="98decd64-b6e7-4818-8c78-978207a5b7f9" providerId="ADAL" clId="{E8533970-D1BA-4D77-9EDD-440DCEFF759C}" dt="2021-04-19T15:48:14.875" v="25" actId="1076"/>
          <ac:spMkLst>
            <pc:docMk/>
            <pc:sldMk cId="1175292691" sldId="258"/>
            <ac:spMk id="16" creationId="{8440994E-ABF5-4392-883B-884826F8ED0C}"/>
          </ac:spMkLst>
        </pc:spChg>
        <pc:spChg chg="add mod">
          <ac:chgData name="Juan Sebastian Gomez Santiago" userId="98decd64-b6e7-4818-8c78-978207a5b7f9" providerId="ADAL" clId="{E8533970-D1BA-4D77-9EDD-440DCEFF759C}" dt="2021-04-19T15:48:40.309" v="28" actId="1076"/>
          <ac:spMkLst>
            <pc:docMk/>
            <pc:sldMk cId="1175292691" sldId="258"/>
            <ac:spMk id="18" creationId="{671DC605-7CD7-4CF0-960F-5559BE62D87A}"/>
          </ac:spMkLst>
        </pc:spChg>
        <pc:spChg chg="add mod">
          <ac:chgData name="Juan Sebastian Gomez Santiago" userId="98decd64-b6e7-4818-8c78-978207a5b7f9" providerId="ADAL" clId="{E8533970-D1BA-4D77-9EDD-440DCEFF759C}" dt="2021-04-19T15:55:33.588" v="98" actId="14100"/>
          <ac:spMkLst>
            <pc:docMk/>
            <pc:sldMk cId="1175292691" sldId="258"/>
            <ac:spMk id="19" creationId="{41424CAD-AAC9-48A0-BB97-26100775F835}"/>
          </ac:spMkLst>
        </pc:spChg>
        <pc:spChg chg="add mod">
          <ac:chgData name="Juan Sebastian Gomez Santiago" userId="98decd64-b6e7-4818-8c78-978207a5b7f9" providerId="ADAL" clId="{E8533970-D1BA-4D77-9EDD-440DCEFF759C}" dt="2021-04-19T15:50:45.725" v="97" actId="1036"/>
          <ac:spMkLst>
            <pc:docMk/>
            <pc:sldMk cId="1175292691" sldId="258"/>
            <ac:spMk id="20" creationId="{02EFD7C8-4A18-4411-AC51-F62D7B94D2EB}"/>
          </ac:spMkLst>
        </pc:spChg>
        <pc:spChg chg="add mod">
          <ac:chgData name="Juan Sebastian Gomez Santiago" userId="98decd64-b6e7-4818-8c78-978207a5b7f9" providerId="ADAL" clId="{E8533970-D1BA-4D77-9EDD-440DCEFF759C}" dt="2021-04-19T15:56:26.423" v="117" actId="1076"/>
          <ac:spMkLst>
            <pc:docMk/>
            <pc:sldMk cId="1175292691" sldId="258"/>
            <ac:spMk id="21" creationId="{90205ABD-CEFD-448E-969F-7F66570E56BC}"/>
          </ac:spMkLst>
        </pc:spChg>
        <pc:spChg chg="add mod">
          <ac:chgData name="Juan Sebastian Gomez Santiago" userId="98decd64-b6e7-4818-8c78-978207a5b7f9" providerId="ADAL" clId="{E8533970-D1BA-4D77-9EDD-440DCEFF759C}" dt="2021-04-19T15:58:14.556" v="145" actId="1038"/>
          <ac:spMkLst>
            <pc:docMk/>
            <pc:sldMk cId="1175292691" sldId="258"/>
            <ac:spMk id="22" creationId="{A0F69DCC-4A98-4EA2-9426-A0FDC4B8A30D}"/>
          </ac:spMkLst>
        </pc:spChg>
        <pc:spChg chg="add mod">
          <ac:chgData name="Juan Sebastian Gomez Santiago" userId="98decd64-b6e7-4818-8c78-978207a5b7f9" providerId="ADAL" clId="{E8533970-D1BA-4D77-9EDD-440DCEFF759C}" dt="2021-04-19T15:58:35.842" v="180" actId="1038"/>
          <ac:spMkLst>
            <pc:docMk/>
            <pc:sldMk cId="1175292691" sldId="258"/>
            <ac:spMk id="23" creationId="{D44ED023-9328-4DD0-A1F3-B2FC8AE9FD22}"/>
          </ac:spMkLst>
        </pc:spChg>
        <pc:spChg chg="add mod">
          <ac:chgData name="Juan Sebastian Gomez Santiago" userId="98decd64-b6e7-4818-8c78-978207a5b7f9" providerId="ADAL" clId="{E8533970-D1BA-4D77-9EDD-440DCEFF759C}" dt="2021-04-19T15:59:31.768" v="210" actId="20577"/>
          <ac:spMkLst>
            <pc:docMk/>
            <pc:sldMk cId="1175292691" sldId="258"/>
            <ac:spMk id="24" creationId="{2DE804B7-737C-4798-94CC-BE50C567F0E7}"/>
          </ac:spMkLst>
        </pc:spChg>
        <pc:spChg chg="add del mod">
          <ac:chgData name="Juan Sebastian Gomez Santiago" userId="98decd64-b6e7-4818-8c78-978207a5b7f9" providerId="ADAL" clId="{E8533970-D1BA-4D77-9EDD-440DCEFF759C}" dt="2021-04-19T16:13:38.632" v="280" actId="21"/>
          <ac:spMkLst>
            <pc:docMk/>
            <pc:sldMk cId="1175292691" sldId="258"/>
            <ac:spMk id="25" creationId="{F3EDA243-BDEB-490E-BCF9-D64AFCF60B67}"/>
          </ac:spMkLst>
        </pc:spChg>
        <pc:spChg chg="add mod">
          <ac:chgData name="Juan Sebastian Gomez Santiago" userId="98decd64-b6e7-4818-8c78-978207a5b7f9" providerId="ADAL" clId="{E8533970-D1BA-4D77-9EDD-440DCEFF759C}" dt="2021-04-19T16:13:44.136" v="282" actId="1076"/>
          <ac:spMkLst>
            <pc:docMk/>
            <pc:sldMk cId="1175292691" sldId="258"/>
            <ac:spMk id="26" creationId="{13DB41C9-B8BE-457F-B1A7-DD1517862C9C}"/>
          </ac:spMkLst>
        </pc:spChg>
        <pc:picChg chg="add mod">
          <ac:chgData name="Juan Sebastian Gomez Santiago" userId="98decd64-b6e7-4818-8c78-978207a5b7f9" providerId="ADAL" clId="{E8533970-D1BA-4D77-9EDD-440DCEFF759C}" dt="2021-04-19T15:48:14.875" v="25" actId="1076"/>
          <ac:picMkLst>
            <pc:docMk/>
            <pc:sldMk cId="1175292691" sldId="258"/>
            <ac:picMk id="17" creationId="{9FDC84CD-BA56-470B-960C-C43613755040}"/>
          </ac:picMkLst>
        </pc:picChg>
        <pc:picChg chg="add del mod">
          <ac:chgData name="Juan Sebastian Gomez Santiago" userId="98decd64-b6e7-4818-8c78-978207a5b7f9" providerId="ADAL" clId="{E8533970-D1BA-4D77-9EDD-440DCEFF759C}" dt="2021-04-19T17:06:42.441" v="744" actId="478"/>
          <ac:picMkLst>
            <pc:docMk/>
            <pc:sldMk cId="1175292691" sldId="258"/>
            <ac:picMk id="6146" creationId="{CDFDF04D-6BDF-4B43-BB47-14D0E539050F}"/>
          </ac:picMkLst>
        </pc:picChg>
      </pc:sldChg>
      <pc:sldChg chg="addSp delSp modSp new mod">
        <pc:chgData name="Juan Sebastian Gomez Santiago" userId="98decd64-b6e7-4818-8c78-978207a5b7f9" providerId="ADAL" clId="{E8533970-D1BA-4D77-9EDD-440DCEFF759C}" dt="2021-04-19T16:59:35.305" v="680" actId="1076"/>
        <pc:sldMkLst>
          <pc:docMk/>
          <pc:sldMk cId="1027774036" sldId="259"/>
        </pc:sldMkLst>
        <pc:spChg chg="mod">
          <ac:chgData name="Juan Sebastian Gomez Santiago" userId="98decd64-b6e7-4818-8c78-978207a5b7f9" providerId="ADAL" clId="{E8533970-D1BA-4D77-9EDD-440DCEFF759C}" dt="2021-04-19T16:12:27.745" v="257" actId="14100"/>
          <ac:spMkLst>
            <pc:docMk/>
            <pc:sldMk cId="1027774036" sldId="259"/>
            <ac:spMk id="2" creationId="{8D6C8E55-EDF2-4E29-AD8C-6957B4ABB895}"/>
          </ac:spMkLst>
        </pc:spChg>
        <pc:spChg chg="del mod">
          <ac:chgData name="Juan Sebastian Gomez Santiago" userId="98decd64-b6e7-4818-8c78-978207a5b7f9" providerId="ADAL" clId="{E8533970-D1BA-4D77-9EDD-440DCEFF759C}" dt="2021-04-19T16:12:33.744" v="260" actId="478"/>
          <ac:spMkLst>
            <pc:docMk/>
            <pc:sldMk cId="1027774036" sldId="259"/>
            <ac:spMk id="3" creationId="{0F10E5C3-98FC-4924-85AD-F538F7711DAA}"/>
          </ac:spMkLst>
        </pc:spChg>
        <pc:spChg chg="add mod">
          <ac:chgData name="Juan Sebastian Gomez Santiago" userId="98decd64-b6e7-4818-8c78-978207a5b7f9" providerId="ADAL" clId="{E8533970-D1BA-4D77-9EDD-440DCEFF759C}" dt="2021-04-19T16:14:58.742" v="286" actId="1076"/>
          <ac:spMkLst>
            <pc:docMk/>
            <pc:sldMk cId="1027774036" sldId="259"/>
            <ac:spMk id="4" creationId="{5D780DD5-ED93-4683-A871-BA2BC6F00FBD}"/>
          </ac:spMkLst>
        </pc:spChg>
        <pc:spChg chg="add mod">
          <ac:chgData name="Juan Sebastian Gomez Santiago" userId="98decd64-b6e7-4818-8c78-978207a5b7f9" providerId="ADAL" clId="{E8533970-D1BA-4D77-9EDD-440DCEFF759C}" dt="2021-04-19T16:12:45.437" v="261"/>
          <ac:spMkLst>
            <pc:docMk/>
            <pc:sldMk cId="1027774036" sldId="259"/>
            <ac:spMk id="5" creationId="{0A656C38-A209-468E-A172-522085BF6ACC}"/>
          </ac:spMkLst>
        </pc:spChg>
        <pc:spChg chg="add mod">
          <ac:chgData name="Juan Sebastian Gomez Santiago" userId="98decd64-b6e7-4818-8c78-978207a5b7f9" providerId="ADAL" clId="{E8533970-D1BA-4D77-9EDD-440DCEFF759C}" dt="2021-04-19T16:15:06.295" v="287" actId="1076"/>
          <ac:spMkLst>
            <pc:docMk/>
            <pc:sldMk cId="1027774036" sldId="259"/>
            <ac:spMk id="6" creationId="{9150C367-E70A-4B7E-8A8D-EFF213E10C89}"/>
          </ac:spMkLst>
        </pc:spChg>
        <pc:spChg chg="add mod">
          <ac:chgData name="Juan Sebastian Gomez Santiago" userId="98decd64-b6e7-4818-8c78-978207a5b7f9" providerId="ADAL" clId="{E8533970-D1BA-4D77-9EDD-440DCEFF759C}" dt="2021-04-19T16:12:59.455" v="262"/>
          <ac:spMkLst>
            <pc:docMk/>
            <pc:sldMk cId="1027774036" sldId="259"/>
            <ac:spMk id="8" creationId="{0ED93C0E-FE99-4A0F-820B-7E31B878F4B6}"/>
          </ac:spMkLst>
        </pc:spChg>
        <pc:spChg chg="add mod">
          <ac:chgData name="Juan Sebastian Gomez Santiago" userId="98decd64-b6e7-4818-8c78-978207a5b7f9" providerId="ADAL" clId="{E8533970-D1BA-4D77-9EDD-440DCEFF759C}" dt="2021-04-19T16:13:17.974" v="279" actId="14100"/>
          <ac:spMkLst>
            <pc:docMk/>
            <pc:sldMk cId="1027774036" sldId="259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18:07.838" v="368" actId="14100"/>
          <ac:spMkLst>
            <pc:docMk/>
            <pc:sldMk cId="1027774036" sldId="259"/>
            <ac:spMk id="10" creationId="{7C167211-AAB9-4C79-AC51-8733DBF1CD79}"/>
          </ac:spMkLst>
        </pc:spChg>
        <pc:spChg chg="add mod">
          <ac:chgData name="Juan Sebastian Gomez Santiago" userId="98decd64-b6e7-4818-8c78-978207a5b7f9" providerId="ADAL" clId="{E8533970-D1BA-4D77-9EDD-440DCEFF759C}" dt="2021-04-19T16:21:04.045" v="386" actId="20577"/>
          <ac:spMkLst>
            <pc:docMk/>
            <pc:sldMk cId="1027774036" sldId="259"/>
            <ac:spMk id="11" creationId="{E426E6E4-B190-4516-BBCD-4AB8EC8198CF}"/>
          </ac:spMkLst>
        </pc:spChg>
        <pc:spChg chg="add mod">
          <ac:chgData name="Juan Sebastian Gomez Santiago" userId="98decd64-b6e7-4818-8c78-978207a5b7f9" providerId="ADAL" clId="{E8533970-D1BA-4D77-9EDD-440DCEFF759C}" dt="2021-04-19T16:21:10.103" v="397" actId="20577"/>
          <ac:spMkLst>
            <pc:docMk/>
            <pc:sldMk cId="1027774036" sldId="259"/>
            <ac:spMk id="12" creationId="{1CDD689F-B4E6-493B-8A4F-0A5C643737CC}"/>
          </ac:spMkLst>
        </pc:spChg>
        <pc:spChg chg="add mod">
          <ac:chgData name="Juan Sebastian Gomez Santiago" userId="98decd64-b6e7-4818-8c78-978207a5b7f9" providerId="ADAL" clId="{E8533970-D1BA-4D77-9EDD-440DCEFF759C}" dt="2021-04-19T16:21:14.572" v="405" actId="20577"/>
          <ac:spMkLst>
            <pc:docMk/>
            <pc:sldMk cId="1027774036" sldId="259"/>
            <ac:spMk id="13" creationId="{94E33431-6DC0-409A-85FE-DCD2D4835168}"/>
          </ac:spMkLst>
        </pc:spChg>
        <pc:spChg chg="add mod">
          <ac:chgData name="Juan Sebastian Gomez Santiago" userId="98decd64-b6e7-4818-8c78-978207a5b7f9" providerId="ADAL" clId="{E8533970-D1BA-4D77-9EDD-440DCEFF759C}" dt="2021-04-19T16:21:21.284" v="421" actId="20577"/>
          <ac:spMkLst>
            <pc:docMk/>
            <pc:sldMk cId="1027774036" sldId="259"/>
            <ac:spMk id="14" creationId="{96569475-504F-4789-9C29-4AB5CF0EBB09}"/>
          </ac:spMkLst>
        </pc:spChg>
        <pc:spChg chg="add mod">
          <ac:chgData name="Juan Sebastian Gomez Santiago" userId="98decd64-b6e7-4818-8c78-978207a5b7f9" providerId="ADAL" clId="{E8533970-D1BA-4D77-9EDD-440DCEFF759C}" dt="2021-04-19T16:32:27.588" v="473" actId="208"/>
          <ac:spMkLst>
            <pc:docMk/>
            <pc:sldMk cId="1027774036" sldId="259"/>
            <ac:spMk id="15" creationId="{EA5E7E8B-C0B0-459B-A6CB-68EE0EF7A456}"/>
          </ac:spMkLst>
        </pc:spChg>
        <pc:spChg chg="add mod">
          <ac:chgData name="Juan Sebastian Gomez Santiago" userId="98decd64-b6e7-4818-8c78-978207a5b7f9" providerId="ADAL" clId="{E8533970-D1BA-4D77-9EDD-440DCEFF759C}" dt="2021-04-19T16:32:43.451" v="488" actId="20577"/>
          <ac:spMkLst>
            <pc:docMk/>
            <pc:sldMk cId="1027774036" sldId="259"/>
            <ac:spMk id="16" creationId="{0DD17C00-A1B1-410B-A760-B76BC087692B}"/>
          </ac:spMkLst>
        </pc:spChg>
        <pc:spChg chg="add mod">
          <ac:chgData name="Juan Sebastian Gomez Santiago" userId="98decd64-b6e7-4818-8c78-978207a5b7f9" providerId="ADAL" clId="{E8533970-D1BA-4D77-9EDD-440DCEFF759C}" dt="2021-04-19T16:33:51.280" v="521" actId="20577"/>
          <ac:spMkLst>
            <pc:docMk/>
            <pc:sldMk cId="1027774036" sldId="259"/>
            <ac:spMk id="17" creationId="{674E6D3A-EF2D-49A0-83AC-DE628A77278F}"/>
          </ac:spMkLst>
        </pc:spChg>
        <pc:spChg chg="add del mod">
          <ac:chgData name="Juan Sebastian Gomez Santiago" userId="98decd64-b6e7-4818-8c78-978207a5b7f9" providerId="ADAL" clId="{E8533970-D1BA-4D77-9EDD-440DCEFF759C}" dt="2021-04-19T16:33:43.760" v="511" actId="478"/>
          <ac:spMkLst>
            <pc:docMk/>
            <pc:sldMk cId="1027774036" sldId="259"/>
            <ac:spMk id="18" creationId="{E6156AA3-D6F1-4324-AC12-28CC042730D7}"/>
          </ac:spMkLst>
        </pc:spChg>
        <pc:spChg chg="add mod">
          <ac:chgData name="Juan Sebastian Gomez Santiago" userId="98decd64-b6e7-4818-8c78-978207a5b7f9" providerId="ADAL" clId="{E8533970-D1BA-4D77-9EDD-440DCEFF759C}" dt="2021-04-19T16:59:35.305" v="680" actId="1076"/>
          <ac:spMkLst>
            <pc:docMk/>
            <pc:sldMk cId="1027774036" sldId="259"/>
            <ac:spMk id="22" creationId="{76AE26F3-98BB-4E6F-84B1-F775A784734A}"/>
          </ac:spMkLst>
        </pc:spChg>
        <pc:picChg chg="add mod">
          <ac:chgData name="Juan Sebastian Gomez Santiago" userId="98decd64-b6e7-4818-8c78-978207a5b7f9" providerId="ADAL" clId="{E8533970-D1BA-4D77-9EDD-440DCEFF759C}" dt="2021-04-19T16:15:06.295" v="287" actId="1076"/>
          <ac:picMkLst>
            <pc:docMk/>
            <pc:sldMk cId="1027774036" sldId="259"/>
            <ac:picMk id="7" creationId="{C346E948-CF80-44B5-9014-687159AB0A06}"/>
          </ac:picMkLst>
        </pc:picChg>
        <pc:cxnChg chg="add mod">
          <ac:chgData name="Juan Sebastian Gomez Santiago" userId="98decd64-b6e7-4818-8c78-978207a5b7f9" providerId="ADAL" clId="{E8533970-D1BA-4D77-9EDD-440DCEFF759C}" dt="2021-04-19T16:35:19.881" v="532"/>
          <ac:cxnSpMkLst>
            <pc:docMk/>
            <pc:sldMk cId="1027774036" sldId="259"/>
            <ac:cxnSpMk id="19" creationId="{D37929AB-882E-4CC9-9DCF-F84C43C34D7C}"/>
          </ac:cxnSpMkLst>
        </pc:cxnChg>
        <pc:cxnChg chg="add mod">
          <ac:chgData name="Juan Sebastian Gomez Santiago" userId="98decd64-b6e7-4818-8c78-978207a5b7f9" providerId="ADAL" clId="{E8533970-D1BA-4D77-9EDD-440DCEFF759C}" dt="2021-04-19T16:35:19.881" v="532"/>
          <ac:cxnSpMkLst>
            <pc:docMk/>
            <pc:sldMk cId="1027774036" sldId="259"/>
            <ac:cxnSpMk id="20" creationId="{3EFFE3BE-38DC-4A55-9ABD-8D550D36AC86}"/>
          </ac:cxnSpMkLst>
        </pc:cxnChg>
        <pc:cxnChg chg="add mod">
          <ac:chgData name="Juan Sebastian Gomez Santiago" userId="98decd64-b6e7-4818-8c78-978207a5b7f9" providerId="ADAL" clId="{E8533970-D1BA-4D77-9EDD-440DCEFF759C}" dt="2021-04-19T16:35:19.881" v="532"/>
          <ac:cxnSpMkLst>
            <pc:docMk/>
            <pc:sldMk cId="1027774036" sldId="259"/>
            <ac:cxnSpMk id="21" creationId="{228D25F4-CA54-48F2-B2A0-6C3193B3437E}"/>
          </ac:cxnSpMkLst>
        </pc:cxnChg>
      </pc:sldChg>
      <pc:sldChg chg="addSp modSp add mod">
        <pc:chgData name="Juan Sebastian Gomez Santiago" userId="98decd64-b6e7-4818-8c78-978207a5b7f9" providerId="ADAL" clId="{E8533970-D1BA-4D77-9EDD-440DCEFF759C}" dt="2021-04-19T16:59:40.064" v="681"/>
        <pc:sldMkLst>
          <pc:docMk/>
          <pc:sldMk cId="3187005198" sldId="260"/>
        </pc:sldMkLst>
        <pc:spChg chg="mod">
          <ac:chgData name="Juan Sebastian Gomez Santiago" userId="98decd64-b6e7-4818-8c78-978207a5b7f9" providerId="ADAL" clId="{E8533970-D1BA-4D77-9EDD-440DCEFF759C}" dt="2021-04-19T16:15:34.511" v="301" actId="20577"/>
          <ac:spMkLst>
            <pc:docMk/>
            <pc:sldMk cId="3187005198" sldId="260"/>
            <ac:spMk id="2" creationId="{8D6C8E55-EDF2-4E29-AD8C-6957B4ABB895}"/>
          </ac:spMkLst>
        </pc:spChg>
        <pc:spChg chg="mod">
          <ac:chgData name="Juan Sebastian Gomez Santiago" userId="98decd64-b6e7-4818-8c78-978207a5b7f9" providerId="ADAL" clId="{E8533970-D1BA-4D77-9EDD-440DCEFF759C}" dt="2021-04-19T16:16:34.268" v="365" actId="20577"/>
          <ac:spMkLst>
            <pc:docMk/>
            <pc:sldMk cId="3187005198" sldId="260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22:08.978" v="422"/>
          <ac:spMkLst>
            <pc:docMk/>
            <pc:sldMk cId="3187005198" sldId="260"/>
            <ac:spMk id="10" creationId="{87E33FDD-7159-4E12-8875-30FA4BF43D95}"/>
          </ac:spMkLst>
        </pc:spChg>
        <pc:spChg chg="add mod">
          <ac:chgData name="Juan Sebastian Gomez Santiago" userId="98decd64-b6e7-4818-8c78-978207a5b7f9" providerId="ADAL" clId="{E8533970-D1BA-4D77-9EDD-440DCEFF759C}" dt="2021-04-19T16:36:15.085" v="548" actId="20577"/>
          <ac:spMkLst>
            <pc:docMk/>
            <pc:sldMk cId="3187005198" sldId="260"/>
            <ac:spMk id="11" creationId="{0E8BF683-6561-484D-AAF2-E19E6156A6C5}"/>
          </ac:spMkLst>
        </pc:spChg>
        <pc:spChg chg="add mod">
          <ac:chgData name="Juan Sebastian Gomez Santiago" userId="98decd64-b6e7-4818-8c78-978207a5b7f9" providerId="ADAL" clId="{E8533970-D1BA-4D77-9EDD-440DCEFF759C}" dt="2021-04-19T16:36:28.214" v="567" actId="20577"/>
          <ac:spMkLst>
            <pc:docMk/>
            <pc:sldMk cId="3187005198" sldId="260"/>
            <ac:spMk id="12" creationId="{5B92D5A1-C49D-47E6-89F6-ED237EAB4191}"/>
          </ac:spMkLst>
        </pc:spChg>
        <pc:spChg chg="add mod">
          <ac:chgData name="Juan Sebastian Gomez Santiago" userId="98decd64-b6e7-4818-8c78-978207a5b7f9" providerId="ADAL" clId="{E8533970-D1BA-4D77-9EDD-440DCEFF759C}" dt="2021-04-19T16:36:33.250" v="575" actId="20577"/>
          <ac:spMkLst>
            <pc:docMk/>
            <pc:sldMk cId="3187005198" sldId="260"/>
            <ac:spMk id="13" creationId="{B97DA95F-55AB-4D61-A852-2E99B0D60250}"/>
          </ac:spMkLst>
        </pc:spChg>
        <pc:spChg chg="add mod">
          <ac:chgData name="Juan Sebastian Gomez Santiago" userId="98decd64-b6e7-4818-8c78-978207a5b7f9" providerId="ADAL" clId="{E8533970-D1BA-4D77-9EDD-440DCEFF759C}" dt="2021-04-19T16:36:53.617" v="593" actId="20577"/>
          <ac:spMkLst>
            <pc:docMk/>
            <pc:sldMk cId="3187005198" sldId="260"/>
            <ac:spMk id="14" creationId="{D7A85D5F-4456-4E18-8C40-30E68B04D38A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5" creationId="{60BE9322-648D-496B-81F7-5128F574A0B4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6" creationId="{31680647-B99B-4C23-8069-4C0E21EC1FB8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7" creationId="{C4532FD6-2A2F-43F5-B905-21F10A64F9C2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8" creationId="{56C918F4-D4EB-4970-B81D-09EBDE35D1FC}"/>
          </ac:spMkLst>
        </pc:spChg>
        <pc:spChg chg="add mod">
          <ac:chgData name="Juan Sebastian Gomez Santiago" userId="98decd64-b6e7-4818-8c78-978207a5b7f9" providerId="ADAL" clId="{E8533970-D1BA-4D77-9EDD-440DCEFF759C}" dt="2021-04-19T16:59:40.064" v="681"/>
          <ac:spMkLst>
            <pc:docMk/>
            <pc:sldMk cId="3187005198" sldId="260"/>
            <ac:spMk id="22" creationId="{91B229DA-C927-4703-8D4E-9A29F272A1D6}"/>
          </ac:spMkLst>
        </pc:spChg>
        <pc:cxnChg chg="add mod">
          <ac:chgData name="Juan Sebastian Gomez Santiago" userId="98decd64-b6e7-4818-8c78-978207a5b7f9" providerId="ADAL" clId="{E8533970-D1BA-4D77-9EDD-440DCEFF759C}" dt="2021-04-19T16:37:12.231" v="594"/>
          <ac:cxnSpMkLst>
            <pc:docMk/>
            <pc:sldMk cId="3187005198" sldId="260"/>
            <ac:cxnSpMk id="19" creationId="{42F886A0-E05C-4817-87AA-3FD149BD1AAC}"/>
          </ac:cxnSpMkLst>
        </pc:cxnChg>
        <pc:cxnChg chg="add mod">
          <ac:chgData name="Juan Sebastian Gomez Santiago" userId="98decd64-b6e7-4818-8c78-978207a5b7f9" providerId="ADAL" clId="{E8533970-D1BA-4D77-9EDD-440DCEFF759C}" dt="2021-04-19T16:37:12.231" v="594"/>
          <ac:cxnSpMkLst>
            <pc:docMk/>
            <pc:sldMk cId="3187005198" sldId="260"/>
            <ac:cxnSpMk id="20" creationId="{AB4BD901-064D-40D1-8C1D-485882FA5DF7}"/>
          </ac:cxnSpMkLst>
        </pc:cxnChg>
        <pc:cxnChg chg="add mod">
          <ac:chgData name="Juan Sebastian Gomez Santiago" userId="98decd64-b6e7-4818-8c78-978207a5b7f9" providerId="ADAL" clId="{E8533970-D1BA-4D77-9EDD-440DCEFF759C}" dt="2021-04-19T16:37:12.231" v="594"/>
          <ac:cxnSpMkLst>
            <pc:docMk/>
            <pc:sldMk cId="3187005198" sldId="260"/>
            <ac:cxnSpMk id="21" creationId="{58CA5B04-3978-4463-9F9A-E936184E0354}"/>
          </ac:cxnSpMkLst>
        </pc:cxnChg>
      </pc:sldChg>
      <pc:sldChg chg="addSp modSp add mod">
        <pc:chgData name="Juan Sebastian Gomez Santiago" userId="98decd64-b6e7-4818-8c78-978207a5b7f9" providerId="ADAL" clId="{E8533970-D1BA-4D77-9EDD-440DCEFF759C}" dt="2021-04-19T16:59:42.631" v="682"/>
        <pc:sldMkLst>
          <pc:docMk/>
          <pc:sldMk cId="2641186960" sldId="261"/>
        </pc:sldMkLst>
        <pc:spChg chg="mod">
          <ac:chgData name="Juan Sebastian Gomez Santiago" userId="98decd64-b6e7-4818-8c78-978207a5b7f9" providerId="ADAL" clId="{E8533970-D1BA-4D77-9EDD-440DCEFF759C}" dt="2021-04-19T16:15:43.602" v="310" actId="20577"/>
          <ac:spMkLst>
            <pc:docMk/>
            <pc:sldMk cId="2641186960" sldId="261"/>
            <ac:spMk id="2" creationId="{8D6C8E55-EDF2-4E29-AD8C-6957B4ABB895}"/>
          </ac:spMkLst>
        </pc:spChg>
        <pc:spChg chg="mod">
          <ac:chgData name="Juan Sebastian Gomez Santiago" userId="98decd64-b6e7-4818-8c78-978207a5b7f9" providerId="ADAL" clId="{E8533970-D1BA-4D77-9EDD-440DCEFF759C}" dt="2021-04-19T16:16:23.339" v="353" actId="14100"/>
          <ac:spMkLst>
            <pc:docMk/>
            <pc:sldMk cId="2641186960" sldId="261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22:12.611" v="423"/>
          <ac:spMkLst>
            <pc:docMk/>
            <pc:sldMk cId="2641186960" sldId="261"/>
            <ac:spMk id="10" creationId="{7FD94F04-437B-4FC8-95B9-0FC4BC5918D5}"/>
          </ac:spMkLst>
        </pc:spChg>
        <pc:spChg chg="add mod">
          <ac:chgData name="Juan Sebastian Gomez Santiago" userId="98decd64-b6e7-4818-8c78-978207a5b7f9" providerId="ADAL" clId="{E8533970-D1BA-4D77-9EDD-440DCEFF759C}" dt="2021-04-19T16:38:35.154" v="619" actId="20577"/>
          <ac:spMkLst>
            <pc:docMk/>
            <pc:sldMk cId="2641186960" sldId="261"/>
            <ac:spMk id="11" creationId="{FE2B4782-4A78-42E4-8897-C20731E64D49}"/>
          </ac:spMkLst>
        </pc:spChg>
        <pc:spChg chg="add mod">
          <ac:chgData name="Juan Sebastian Gomez Santiago" userId="98decd64-b6e7-4818-8c78-978207a5b7f9" providerId="ADAL" clId="{E8533970-D1BA-4D77-9EDD-440DCEFF759C}" dt="2021-04-19T16:38:50.922" v="641" actId="20577"/>
          <ac:spMkLst>
            <pc:docMk/>
            <pc:sldMk cId="2641186960" sldId="261"/>
            <ac:spMk id="12" creationId="{C5524503-CD6C-4734-965E-49BCCF7E606A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3" creationId="{D2AAD681-D549-48CD-8E4B-E2D108EAA201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4" creationId="{386C4A67-DF02-4567-9D11-27A093BFA4F1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5" creationId="{1D8F0355-C24F-4EEE-B3DF-F4EA0D5FFAF6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6" creationId="{5566E880-9645-4E65-836F-06CD78574DF2}"/>
          </ac:spMkLst>
        </pc:spChg>
        <pc:spChg chg="add mod">
          <ac:chgData name="Juan Sebastian Gomez Santiago" userId="98decd64-b6e7-4818-8c78-978207a5b7f9" providerId="ADAL" clId="{E8533970-D1BA-4D77-9EDD-440DCEFF759C}" dt="2021-04-19T16:59:42.631" v="682"/>
          <ac:spMkLst>
            <pc:docMk/>
            <pc:sldMk cId="2641186960" sldId="261"/>
            <ac:spMk id="19" creationId="{FA069087-46AF-41A8-8BFC-A2379A390C9B}"/>
          </ac:spMkLst>
        </pc:spChg>
        <pc:cxnChg chg="add mod">
          <ac:chgData name="Juan Sebastian Gomez Santiago" userId="98decd64-b6e7-4818-8c78-978207a5b7f9" providerId="ADAL" clId="{E8533970-D1BA-4D77-9EDD-440DCEFF759C}" dt="2021-04-19T16:38:19.580" v="595"/>
          <ac:cxnSpMkLst>
            <pc:docMk/>
            <pc:sldMk cId="2641186960" sldId="261"/>
            <ac:cxnSpMk id="17" creationId="{FB9D0E1A-68FF-44E9-87A4-E1487B996E05}"/>
          </ac:cxnSpMkLst>
        </pc:cxnChg>
        <pc:cxnChg chg="add mod">
          <ac:chgData name="Juan Sebastian Gomez Santiago" userId="98decd64-b6e7-4818-8c78-978207a5b7f9" providerId="ADAL" clId="{E8533970-D1BA-4D77-9EDD-440DCEFF759C}" dt="2021-04-19T16:38:19.580" v="595"/>
          <ac:cxnSpMkLst>
            <pc:docMk/>
            <pc:sldMk cId="2641186960" sldId="261"/>
            <ac:cxnSpMk id="18" creationId="{AE114959-381D-4A3C-B987-BD5DBF6A9AC1}"/>
          </ac:cxnSpMkLst>
        </pc:cxnChg>
      </pc:sldChg>
      <pc:sldChg chg="addSp modSp add mod">
        <pc:chgData name="Juan Sebastian Gomez Santiago" userId="98decd64-b6e7-4818-8c78-978207a5b7f9" providerId="ADAL" clId="{E8533970-D1BA-4D77-9EDD-440DCEFF759C}" dt="2021-04-19T16:59:44.370" v="683"/>
        <pc:sldMkLst>
          <pc:docMk/>
          <pc:sldMk cId="99029607" sldId="262"/>
        </pc:sldMkLst>
        <pc:spChg chg="mod">
          <ac:chgData name="Juan Sebastian Gomez Santiago" userId="98decd64-b6e7-4818-8c78-978207a5b7f9" providerId="ADAL" clId="{E8533970-D1BA-4D77-9EDD-440DCEFF759C}" dt="2021-04-19T16:15:52.407" v="323" actId="20577"/>
          <ac:spMkLst>
            <pc:docMk/>
            <pc:sldMk cId="99029607" sldId="262"/>
            <ac:spMk id="2" creationId="{8D6C8E55-EDF2-4E29-AD8C-6957B4ABB895}"/>
          </ac:spMkLst>
        </pc:spChg>
        <pc:spChg chg="mod">
          <ac:chgData name="Juan Sebastian Gomez Santiago" userId="98decd64-b6e7-4818-8c78-978207a5b7f9" providerId="ADAL" clId="{E8533970-D1BA-4D77-9EDD-440DCEFF759C}" dt="2021-04-19T16:16:12.744" v="343" actId="14100"/>
          <ac:spMkLst>
            <pc:docMk/>
            <pc:sldMk cId="99029607" sldId="262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22:14.029" v="424"/>
          <ac:spMkLst>
            <pc:docMk/>
            <pc:sldMk cId="99029607" sldId="262"/>
            <ac:spMk id="10" creationId="{8FC4EEE3-DC7C-4D7D-99C0-B9329B88B035}"/>
          </ac:spMkLst>
        </pc:spChg>
        <pc:spChg chg="add mod">
          <ac:chgData name="Juan Sebastian Gomez Santiago" userId="98decd64-b6e7-4818-8c78-978207a5b7f9" providerId="ADAL" clId="{E8533970-D1BA-4D77-9EDD-440DCEFF759C}" dt="2021-04-19T16:30:50.674" v="469" actId="20577"/>
          <ac:spMkLst>
            <pc:docMk/>
            <pc:sldMk cId="99029607" sldId="262"/>
            <ac:spMk id="11" creationId="{764D746E-1BAB-4BFA-851A-EB8E7A687A3D}"/>
          </ac:spMkLst>
        </pc:spChg>
        <pc:spChg chg="add mod">
          <ac:chgData name="Juan Sebastian Gomez Santiago" userId="98decd64-b6e7-4818-8c78-978207a5b7f9" providerId="ADAL" clId="{E8533970-D1BA-4D77-9EDD-440DCEFF759C}" dt="2021-04-19T16:30:45.137" v="462" actId="20577"/>
          <ac:spMkLst>
            <pc:docMk/>
            <pc:sldMk cId="99029607" sldId="262"/>
            <ac:spMk id="12" creationId="{3EAB2C1A-CBD1-4096-AAF9-4E6EB711B290}"/>
          </ac:spMkLst>
        </pc:spChg>
        <pc:spChg chg="add mod">
          <ac:chgData name="Juan Sebastian Gomez Santiago" userId="98decd64-b6e7-4818-8c78-978207a5b7f9" providerId="ADAL" clId="{E8533970-D1BA-4D77-9EDD-440DCEFF759C}" dt="2021-04-19T16:30:37.580" v="455" actId="20577"/>
          <ac:spMkLst>
            <pc:docMk/>
            <pc:sldMk cId="99029607" sldId="262"/>
            <ac:spMk id="13" creationId="{E996B85F-26F6-4B7C-82BD-A58180756C81}"/>
          </ac:spMkLst>
        </pc:spChg>
        <pc:spChg chg="add mod">
          <ac:chgData name="Juan Sebastian Gomez Santiago" userId="98decd64-b6e7-4818-8c78-978207a5b7f9" providerId="ADAL" clId="{E8533970-D1BA-4D77-9EDD-440DCEFF759C}" dt="2021-04-19T16:30:31.023" v="448" actId="20577"/>
          <ac:spMkLst>
            <pc:docMk/>
            <pc:sldMk cId="99029607" sldId="262"/>
            <ac:spMk id="14" creationId="{9CDE91C1-E470-49D0-B77D-F5DD7D824447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5" creationId="{E401C138-B892-4217-986E-3B811A86C8F0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6" creationId="{EC6D1C0C-94A6-4D87-84E9-45E76E802DB2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7" creationId="{9F491647-8F9B-41C7-9D46-DEB2D3D3358B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8" creationId="{CFB320C8-BA6B-4BCE-8DB0-7A3A49F0F1B3}"/>
          </ac:spMkLst>
        </pc:spChg>
        <pc:spChg chg="add mod">
          <ac:chgData name="Juan Sebastian Gomez Santiago" userId="98decd64-b6e7-4818-8c78-978207a5b7f9" providerId="ADAL" clId="{E8533970-D1BA-4D77-9EDD-440DCEFF759C}" dt="2021-04-19T16:59:44.370" v="683"/>
          <ac:spMkLst>
            <pc:docMk/>
            <pc:sldMk cId="99029607" sldId="262"/>
            <ac:spMk id="23" creationId="{71ADA312-4269-4780-BE45-07DAAD2824FB}"/>
          </ac:spMkLst>
        </pc:spChg>
        <pc:cxnChg chg="add mod">
          <ac:chgData name="Juan Sebastian Gomez Santiago" userId="98decd64-b6e7-4818-8c78-978207a5b7f9" providerId="ADAL" clId="{E8533970-D1BA-4D77-9EDD-440DCEFF759C}" dt="2021-04-19T16:34:59.477" v="527" actId="1582"/>
          <ac:cxnSpMkLst>
            <pc:docMk/>
            <pc:sldMk cId="99029607" sldId="262"/>
            <ac:cxnSpMk id="19" creationId="{5686C25E-9EC5-47D8-9748-E35450BA10F8}"/>
          </ac:cxnSpMkLst>
        </pc:cxnChg>
        <pc:cxnChg chg="add mod">
          <ac:chgData name="Juan Sebastian Gomez Santiago" userId="98decd64-b6e7-4818-8c78-978207a5b7f9" providerId="ADAL" clId="{E8533970-D1BA-4D77-9EDD-440DCEFF759C}" dt="2021-04-19T16:35:05.424" v="529" actId="1076"/>
          <ac:cxnSpMkLst>
            <pc:docMk/>
            <pc:sldMk cId="99029607" sldId="262"/>
            <ac:cxnSpMk id="21" creationId="{B017AEDC-FFE6-414A-87E7-F0A3BAB5578E}"/>
          </ac:cxnSpMkLst>
        </pc:cxnChg>
        <pc:cxnChg chg="add mod">
          <ac:chgData name="Juan Sebastian Gomez Santiago" userId="98decd64-b6e7-4818-8c78-978207a5b7f9" providerId="ADAL" clId="{E8533970-D1BA-4D77-9EDD-440DCEFF759C}" dt="2021-04-19T16:35:10.460" v="531" actId="1076"/>
          <ac:cxnSpMkLst>
            <pc:docMk/>
            <pc:sldMk cId="99029607" sldId="262"/>
            <ac:cxnSpMk id="22" creationId="{0FFF674C-5591-49F2-9D1F-94972891B53B}"/>
          </ac:cxnSpMkLst>
        </pc:cxnChg>
      </pc:sldChg>
      <pc:sldMasterChg chg="setBg modSldLayout">
        <pc:chgData name="Juan Sebastian Gomez Santiago" userId="98decd64-b6e7-4818-8c78-978207a5b7f9" providerId="ADAL" clId="{E8533970-D1BA-4D77-9EDD-440DCEFF759C}" dt="2021-04-19T17:00:33.150" v="684"/>
        <pc:sldMasterMkLst>
          <pc:docMk/>
          <pc:sldMasterMk cId="910415756" sldId="2147483648"/>
        </pc:sldMasterMkLst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605504884" sldId="2147483649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648651776" sldId="2147483650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44689722" sldId="2147483651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1349554575" sldId="2147483652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918960812" sldId="2147483653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3127884454" sldId="2147483654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3400387924" sldId="2147483655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687512407" sldId="2147483656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083472228" sldId="2147483657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4085639014" sldId="2147483658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238231720" sldId="214748365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8T19:30:24.414" idx="2">
    <p:pos x="146" y="146"/>
    <p:text>Opciones de usuario: 
1. Salir 
2. Icono usuario 
Vista modulos: 
1. Definir imagenes segun el modulo 
2. Jlabels de los titulos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8T19:40:22.893" idx="3">
    <p:pos x="10" y="10"/>
    <p:text>Diseño interior añadir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85C20-031F-4790-A931-CE74E9BF3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29D411-665A-429F-8E3A-65DB39C9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00197-5424-48AE-ADF5-5DB507A1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17875-8A53-4B0B-AE6C-024DF666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853B7-4F66-4649-8B44-5BCAF16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5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411C-CA96-4B75-B9A2-FBA38905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9ECF4-19FF-4937-957A-82A60AE89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F655C-C1C4-41FF-86CB-2B386F35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87CCE-6BEF-4AA2-BA1A-15B6C4B7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749F12-279C-4F25-9F69-64470C1D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63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D61517-8023-4BF2-8F50-F55B073DC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E5547D-B6C8-483E-B498-EE4C60B3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6637E-EB33-4687-BEEF-3C73344E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D340F-5A96-428D-A763-6E8FA9AD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DCC7C-83F2-4C50-8A1B-289DAAD5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23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19E56-5D74-405B-B984-0D1372E2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8EC7F-EDC5-4F78-B94A-9FAD6117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CF0FF-4F40-484A-95D7-EFBD2AD7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445BA-B3DA-43DB-A146-DEC2BAC7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FBDF7-EDC1-4D2B-BCB3-5CCE2816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65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21151-0222-4D6D-87DD-8992F32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E5897E-9E92-404A-8B2E-DADF3A8C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CFE4C-13AB-4FFB-94A1-028889C5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69AAB-E242-4C87-9397-3969BB58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B69D4-18AD-4BBA-BB10-43D1394D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8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D252A-E426-4C7A-9910-3490E21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9AD59-02EA-42CA-87A1-2AE5A3683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36FAA-D607-4DCA-9EA9-6B40F69F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C4E07A-12BA-4DE2-92B1-7F9B59FE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B3D8D7-F476-4ED8-919C-8D59D562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9F639D-D661-41FF-BAB4-EFB47CD7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5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BD84-E1EE-4593-A272-A09289F2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E9887A-8F92-4798-9B45-D4727FF2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E6A292-3458-4A56-9546-FB268ED20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492516-8794-4C83-8B9E-546BB14F3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1178F7-F2CE-432E-8FCA-E15F32457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BED55-3530-47FE-AED4-936C43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83A610-9A9F-4C98-9163-EAD912F2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A4B2EF-D37B-453B-9339-834A652F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96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D76E0-0B7C-4F77-A82D-60B7BCC4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C62A6E-1176-4871-860A-BD16338A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C6AF44-94E2-498B-9E1F-A0FA1D8C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54DA30-04E2-48B9-B59F-E6B5A39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8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022E0C-1348-46A6-97BB-8E603610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AAF585-1CE6-4A50-B8C7-B4F4818D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B0E8DC-2DDD-400A-B5EA-35C1D07B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3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3AB0E-1244-45B0-9581-C268E40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6F051-70A8-44B0-BB43-603EB809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F9A983-2D88-4D70-8D81-1E344B800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00633C-5A5D-4DBB-950E-29C75DE4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E95A73-ED4B-423B-9ACE-D3AD9085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E52B4-C81E-4635-886C-7885C52D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51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62A79-A264-480F-B971-ADC0FD8F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909C06-4D11-4DF2-B65C-7B15DE05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A2BD4-E564-424F-A005-5175BF7D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B0822A-5506-4F88-AE90-96232F13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E7ADCE-030C-4A43-8A45-884D0F8F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BFA95B-A76D-4D5C-8036-91354267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47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68F6D6-0B88-4062-9FCA-D5063C8B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48025C-0143-4EEC-BF70-F238EB8E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1DF61-BA63-458A-B6DD-A9D37DCD1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886F-3235-4F41-8962-0A0D053E476F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90601-F319-40B1-8D03-47034E7FF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91FC25-872A-43DF-B6EA-86DBB1BC1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41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766F2-B7BC-41E6-8F77-7B559F8D2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27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i="1" dirty="0"/>
              <a:t>Ejemplo Grafico del Proyecto</a:t>
            </a:r>
            <a:br>
              <a:rPr lang="es-ES" b="1" i="1" dirty="0"/>
            </a:br>
            <a:br>
              <a:rPr lang="es-ES" b="1" i="1" dirty="0"/>
            </a:br>
            <a:r>
              <a:rPr lang="es-ES" sz="3100" i="1" dirty="0"/>
              <a:t>Pablo García </a:t>
            </a:r>
            <a:br>
              <a:rPr lang="es-ES" sz="3100" i="1" dirty="0"/>
            </a:br>
            <a:r>
              <a:rPr lang="es-ES" sz="3100" i="1" dirty="0"/>
              <a:t>Álvaro Dans </a:t>
            </a:r>
            <a:br>
              <a:rPr lang="es-ES" sz="3100" i="1" dirty="0"/>
            </a:br>
            <a:r>
              <a:rPr lang="es-ES" sz="3100" i="1" dirty="0"/>
              <a:t>Fernando De La Vega </a:t>
            </a:r>
            <a:br>
              <a:rPr lang="es-ES" sz="3100" i="1" dirty="0"/>
            </a:br>
            <a:r>
              <a:rPr lang="es-ES" sz="3100" i="1" dirty="0"/>
              <a:t>Sebastian Gomez  </a:t>
            </a:r>
          </a:p>
        </p:txBody>
      </p:sp>
    </p:spTree>
    <p:extLst>
      <p:ext uri="{BB962C8B-B14F-4D97-AF65-F5344CB8AC3E}">
        <p14:creationId xmlns:p14="http://schemas.microsoft.com/office/powerpoint/2010/main" val="9376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1CB9B-7E8C-40E4-A3FF-DAED0DF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10605"/>
            <a:ext cx="10515600" cy="1325563"/>
          </a:xfrm>
        </p:spPr>
        <p:txBody>
          <a:bodyPr/>
          <a:lstStyle/>
          <a:p>
            <a:r>
              <a:rPr lang="es-ES" b="1" i="1" dirty="0"/>
              <a:t>Login: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40A96E8-C1E4-43B2-BA66-BD0552E921C4}"/>
              </a:ext>
            </a:extLst>
          </p:cNvPr>
          <p:cNvSpPr/>
          <p:nvPr/>
        </p:nvSpPr>
        <p:spPr>
          <a:xfrm>
            <a:off x="1212573" y="1558168"/>
            <a:ext cx="9766853" cy="4802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7ECD3D4-44EC-42A4-AC27-D4FA37200F4A}"/>
              </a:ext>
            </a:extLst>
          </p:cNvPr>
          <p:cNvSpPr/>
          <p:nvPr/>
        </p:nvSpPr>
        <p:spPr>
          <a:xfrm>
            <a:off x="1828799" y="2481644"/>
            <a:ext cx="2928731" cy="28722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93DB2F-CFDD-4357-B7B4-75CB12E0F046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9426B5-C4B6-4170-926E-7A12B465F87E}"/>
              </a:ext>
            </a:extLst>
          </p:cNvPr>
          <p:cNvSpPr txBox="1"/>
          <p:nvPr/>
        </p:nvSpPr>
        <p:spPr>
          <a:xfrm>
            <a:off x="2474843" y="3733096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70EB86-6FF9-420A-BB53-C317F48A6D24}"/>
              </a:ext>
            </a:extLst>
          </p:cNvPr>
          <p:cNvSpPr/>
          <p:nvPr/>
        </p:nvSpPr>
        <p:spPr>
          <a:xfrm>
            <a:off x="6321287" y="3140063"/>
            <a:ext cx="349857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66CFDD5-7EE5-46CB-B1C9-87872D3691B4}"/>
              </a:ext>
            </a:extLst>
          </p:cNvPr>
          <p:cNvSpPr/>
          <p:nvPr/>
        </p:nvSpPr>
        <p:spPr>
          <a:xfrm>
            <a:off x="6321287" y="4131918"/>
            <a:ext cx="349857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CAAA36-6798-40B5-88BF-C9229C47202A}"/>
              </a:ext>
            </a:extLst>
          </p:cNvPr>
          <p:cNvSpPr txBox="1"/>
          <p:nvPr/>
        </p:nvSpPr>
        <p:spPr>
          <a:xfrm>
            <a:off x="6321287" y="2711418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613B7E-CDBF-4B03-B92D-7AAD19A8377F}"/>
              </a:ext>
            </a:extLst>
          </p:cNvPr>
          <p:cNvSpPr txBox="1"/>
          <p:nvPr/>
        </p:nvSpPr>
        <p:spPr>
          <a:xfrm>
            <a:off x="6321287" y="3734010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Contraseña: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A26037-4677-4EAF-8EEC-467487D008EC}"/>
              </a:ext>
            </a:extLst>
          </p:cNvPr>
          <p:cNvSpPr txBox="1"/>
          <p:nvPr/>
        </p:nvSpPr>
        <p:spPr>
          <a:xfrm>
            <a:off x="6321287" y="3140063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Campo de texto *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E5355D-8D30-4D05-81CF-D34CB80ECC86}"/>
              </a:ext>
            </a:extLst>
          </p:cNvPr>
          <p:cNvSpPr txBox="1"/>
          <p:nvPr/>
        </p:nvSpPr>
        <p:spPr>
          <a:xfrm>
            <a:off x="6321287" y="4147242"/>
            <a:ext cx="32600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Campo de texto - Contraseña  *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0B54F2-6D45-430A-8C67-95C13746564B}"/>
              </a:ext>
            </a:extLst>
          </p:cNvPr>
          <p:cNvSpPr txBox="1"/>
          <p:nvPr/>
        </p:nvSpPr>
        <p:spPr>
          <a:xfrm>
            <a:off x="7449584" y="151887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1026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9D11958D-88A4-4FF9-9185-7BAA0F54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9898959" y="159151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16E0DBA-7080-472C-9A81-E61136D368CB}"/>
              </a:ext>
            </a:extLst>
          </p:cNvPr>
          <p:cNvSpPr/>
          <p:nvPr/>
        </p:nvSpPr>
        <p:spPr>
          <a:xfrm>
            <a:off x="7247696" y="4814187"/>
            <a:ext cx="1645755" cy="38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Entrar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7391AE-ED65-4F63-A346-346524FF843A}"/>
              </a:ext>
            </a:extLst>
          </p:cNvPr>
          <p:cNvSpPr txBox="1"/>
          <p:nvPr/>
        </p:nvSpPr>
        <p:spPr>
          <a:xfrm>
            <a:off x="6266828" y="5296385"/>
            <a:ext cx="3607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u="sng" dirty="0">
                <a:solidFill>
                  <a:srgbClr val="0070C0"/>
                </a:solidFill>
              </a:rPr>
              <a:t>URL recuperar usuario - contraseña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03308A-77B7-4FE4-BB57-9E328087496C}"/>
              </a:ext>
            </a:extLst>
          </p:cNvPr>
          <p:cNvSpPr/>
          <p:nvPr/>
        </p:nvSpPr>
        <p:spPr>
          <a:xfrm>
            <a:off x="1470991" y="2107096"/>
            <a:ext cx="9236766" cy="3644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79B4BFB-266A-4A94-8B51-13EA47AC9816}"/>
              </a:ext>
            </a:extLst>
          </p:cNvPr>
          <p:cNvSpPr txBox="1"/>
          <p:nvPr/>
        </p:nvSpPr>
        <p:spPr>
          <a:xfrm>
            <a:off x="1470991" y="5397406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Login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EDB4097-0D07-4BB2-91E8-95E88C9079D5}"/>
              </a:ext>
            </a:extLst>
          </p:cNvPr>
          <p:cNvSpPr txBox="1"/>
          <p:nvPr/>
        </p:nvSpPr>
        <p:spPr>
          <a:xfrm>
            <a:off x="1235764" y="155319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</p:spTree>
    <p:extLst>
      <p:ext uri="{BB962C8B-B14F-4D97-AF65-F5344CB8AC3E}">
        <p14:creationId xmlns:p14="http://schemas.microsoft.com/office/powerpoint/2010/main" val="397584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2E7A6-FA23-4A4C-A358-F07D610A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13" y="75289"/>
            <a:ext cx="10515600" cy="1145623"/>
          </a:xfrm>
        </p:spPr>
        <p:txBody>
          <a:bodyPr/>
          <a:lstStyle/>
          <a:p>
            <a:r>
              <a:rPr lang="es-ES" b="1" i="1" dirty="0"/>
              <a:t>Home Módulos: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2177D5-15F2-4EE5-B9A5-FB4F633A1B9E}"/>
              </a:ext>
            </a:extLst>
          </p:cNvPr>
          <p:cNvSpPr/>
          <p:nvPr/>
        </p:nvSpPr>
        <p:spPr>
          <a:xfrm>
            <a:off x="1025386" y="1378226"/>
            <a:ext cx="10141227" cy="49821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C861758-7A39-4D12-B53E-72F9C2D4067D}"/>
              </a:ext>
            </a:extLst>
          </p:cNvPr>
          <p:cNvSpPr/>
          <p:nvPr/>
        </p:nvSpPr>
        <p:spPr>
          <a:xfrm>
            <a:off x="2075215" y="2591602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153336D-5AB9-4DEE-86D2-E97F5D85A6BC}"/>
              </a:ext>
            </a:extLst>
          </p:cNvPr>
          <p:cNvSpPr/>
          <p:nvPr/>
        </p:nvSpPr>
        <p:spPr>
          <a:xfrm>
            <a:off x="3802965" y="2598574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3A6C80C-76A7-444E-8E0A-1F31B006AC48}"/>
              </a:ext>
            </a:extLst>
          </p:cNvPr>
          <p:cNvSpPr/>
          <p:nvPr/>
        </p:nvSpPr>
        <p:spPr>
          <a:xfrm>
            <a:off x="5530715" y="2598574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4F1E797-85C0-41B1-ABD8-02D651CCE49B}"/>
              </a:ext>
            </a:extLst>
          </p:cNvPr>
          <p:cNvSpPr/>
          <p:nvPr/>
        </p:nvSpPr>
        <p:spPr>
          <a:xfrm>
            <a:off x="7258465" y="2591604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FBA7E9D-D1ED-40DC-9CA4-DBCDA3B3694A}"/>
              </a:ext>
            </a:extLst>
          </p:cNvPr>
          <p:cNvSpPr/>
          <p:nvPr/>
        </p:nvSpPr>
        <p:spPr>
          <a:xfrm>
            <a:off x="8986215" y="259160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CA2BE94-BCEC-4CE1-82CE-22363B906745}"/>
              </a:ext>
            </a:extLst>
          </p:cNvPr>
          <p:cNvSpPr/>
          <p:nvPr/>
        </p:nvSpPr>
        <p:spPr>
          <a:xfrm>
            <a:off x="2075215" y="4240461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E50F44C-432C-4EB4-A619-F87DB27BEC3D}"/>
              </a:ext>
            </a:extLst>
          </p:cNvPr>
          <p:cNvSpPr/>
          <p:nvPr/>
        </p:nvSpPr>
        <p:spPr>
          <a:xfrm>
            <a:off x="3802965" y="424743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B5E73FB-9054-4296-83EC-02206A7FF6E0}"/>
              </a:ext>
            </a:extLst>
          </p:cNvPr>
          <p:cNvSpPr/>
          <p:nvPr/>
        </p:nvSpPr>
        <p:spPr>
          <a:xfrm>
            <a:off x="5530715" y="424743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60787CD-B65E-47A8-807C-AF142D94B237}"/>
              </a:ext>
            </a:extLst>
          </p:cNvPr>
          <p:cNvSpPr/>
          <p:nvPr/>
        </p:nvSpPr>
        <p:spPr>
          <a:xfrm>
            <a:off x="7258465" y="424046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0D690D6-B77D-4EB7-BE15-1B8697CC5F23}"/>
              </a:ext>
            </a:extLst>
          </p:cNvPr>
          <p:cNvSpPr/>
          <p:nvPr/>
        </p:nvSpPr>
        <p:spPr>
          <a:xfrm>
            <a:off x="8986215" y="4240462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40994E-ABF5-4392-883B-884826F8ED0C}"/>
              </a:ext>
            </a:extLst>
          </p:cNvPr>
          <p:cNvSpPr txBox="1"/>
          <p:nvPr/>
        </p:nvSpPr>
        <p:spPr>
          <a:xfrm>
            <a:off x="7636771" y="1323115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1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9FDC84CD-BA56-470B-960C-C43613755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86146" y="1395756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71DC605-7CD7-4CF0-960F-5559BE62D87A}"/>
              </a:ext>
            </a:extLst>
          </p:cNvPr>
          <p:cNvSpPr txBox="1"/>
          <p:nvPr/>
        </p:nvSpPr>
        <p:spPr>
          <a:xfrm>
            <a:off x="1025386" y="5991023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424CAD-AAC9-48A0-BB97-26100775F835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2EFD7C8-4A18-4411-AC51-F62D7B94D2EB}"/>
              </a:ext>
            </a:extLst>
          </p:cNvPr>
          <p:cNvSpPr txBox="1"/>
          <p:nvPr/>
        </p:nvSpPr>
        <p:spPr>
          <a:xfrm>
            <a:off x="1470991" y="5529926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Módulos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205ABD-CEFD-448E-969F-7F66570E56BC}"/>
              </a:ext>
            </a:extLst>
          </p:cNvPr>
          <p:cNvSpPr txBox="1"/>
          <p:nvPr/>
        </p:nvSpPr>
        <p:spPr>
          <a:xfrm>
            <a:off x="1947037" y="3618991"/>
            <a:ext cx="144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Nombre Modulo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9DCC-4A98-4EA2-9426-A0FDC4B8A30D}"/>
              </a:ext>
            </a:extLst>
          </p:cNvPr>
          <p:cNvSpPr txBox="1"/>
          <p:nvPr/>
        </p:nvSpPr>
        <p:spPr>
          <a:xfrm>
            <a:off x="9016657" y="1864903"/>
            <a:ext cx="144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Nombre usuario </a:t>
            </a:r>
          </a:p>
        </p:txBody>
      </p:sp>
      <p:sp>
        <p:nvSpPr>
          <p:cNvPr id="23" name="Triángulo rectángulo 22">
            <a:extLst>
              <a:ext uri="{FF2B5EF4-FFF2-40B4-BE49-F238E27FC236}">
                <a16:creationId xmlns:a16="http://schemas.microsoft.com/office/drawing/2014/main" id="{D44ED023-9328-4DD0-A1F3-B2FC8AE9FD22}"/>
              </a:ext>
            </a:extLst>
          </p:cNvPr>
          <p:cNvSpPr/>
          <p:nvPr/>
        </p:nvSpPr>
        <p:spPr>
          <a:xfrm rot="18886745">
            <a:off x="10429258" y="1892170"/>
            <a:ext cx="172482" cy="18110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Bocadillo: rectángulo con esquinas redondeadas 23">
            <a:extLst>
              <a:ext uri="{FF2B5EF4-FFF2-40B4-BE49-F238E27FC236}">
                <a16:creationId xmlns:a16="http://schemas.microsoft.com/office/drawing/2014/main" id="{2DE804B7-737C-4798-94CC-BE50C567F0E7}"/>
              </a:ext>
            </a:extLst>
          </p:cNvPr>
          <p:cNvSpPr/>
          <p:nvPr/>
        </p:nvSpPr>
        <p:spPr>
          <a:xfrm>
            <a:off x="10622868" y="2558783"/>
            <a:ext cx="1378226" cy="887271"/>
          </a:xfrm>
          <a:prstGeom prst="wedgeRoundRectCallout">
            <a:avLst>
              <a:gd name="adj1" fmla="val -47756"/>
              <a:gd name="adj2" fmla="val -95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Opciones de usuario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3DB41C9-B8BE-457F-B1A7-DD1517862C9C}"/>
              </a:ext>
            </a:extLst>
          </p:cNvPr>
          <p:cNvSpPr txBox="1"/>
          <p:nvPr/>
        </p:nvSpPr>
        <p:spPr>
          <a:xfrm>
            <a:off x="1094959" y="1353896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</p:spTree>
    <p:extLst>
      <p:ext uri="{BB962C8B-B14F-4D97-AF65-F5344CB8AC3E}">
        <p14:creationId xmlns:p14="http://schemas.microsoft.com/office/powerpoint/2010/main" val="117529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Clientes: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1" y="5529926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Clientes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7C167211-AAB9-4C79-AC51-8733DBF1CD79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426E6E4-B190-4516-BBCD-4AB8EC8198CF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Añadir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6569475-504F-4789-9C29-4AB5CF0EBB09}"/>
              </a:ext>
            </a:extLst>
          </p:cNvPr>
          <p:cNvSpPr/>
          <p:nvPr/>
        </p:nvSpPr>
        <p:spPr>
          <a:xfrm>
            <a:off x="1828800" y="333682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Resumen clientes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5E7E8B-C0B0-459B-A6CB-68EE0EF7A456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D17C00-A1B1-410B-A760-B76BC087692B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4E6D3A-EF2D-49A0-83AC-DE628A77278F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6156AA3-D6F1-4324-AC12-28CC042730D7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37929AB-882E-4CC9-9DCF-F84C43C34D7C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AE26F3-98BB-4E6F-84B1-F775A784734A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ED0FB0-1328-4955-9C26-D5B332842391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1BC99D-1DCB-4300-B495-429D27AEECE5}"/>
              </a:ext>
            </a:extLst>
          </p:cNvPr>
          <p:cNvSpPr/>
          <p:nvPr/>
        </p:nvSpPr>
        <p:spPr>
          <a:xfrm>
            <a:off x="7080338" y="2730947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5077359-10C4-468B-A88F-627FA27279F8}"/>
              </a:ext>
            </a:extLst>
          </p:cNvPr>
          <p:cNvSpPr/>
          <p:nvPr/>
        </p:nvSpPr>
        <p:spPr>
          <a:xfrm>
            <a:off x="7080338" y="382315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6634A62-D3DD-4162-8B3D-9FD78154D397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Nombre: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25574F4-00FD-4451-A7D8-EC2F0458EFC3}"/>
              </a:ext>
            </a:extLst>
          </p:cNvPr>
          <p:cNvSpPr txBox="1"/>
          <p:nvPr/>
        </p:nvSpPr>
        <p:spPr>
          <a:xfrm>
            <a:off x="5500920" y="2673635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Apellido: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048F9B-2968-41B0-9BDD-5F7E6136BFC9}"/>
              </a:ext>
            </a:extLst>
          </p:cNvPr>
          <p:cNvSpPr txBox="1"/>
          <p:nvPr/>
        </p:nvSpPr>
        <p:spPr>
          <a:xfrm>
            <a:off x="5491885" y="379880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N: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A621EA4-5F82-4C38-B6FA-DBA466D9B259}"/>
              </a:ext>
            </a:extLst>
          </p:cNvPr>
          <p:cNvSpPr/>
          <p:nvPr/>
        </p:nvSpPr>
        <p:spPr>
          <a:xfrm>
            <a:off x="7080338" y="3272522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872E2FD-7066-435A-86E6-3E9D7C9D2D87}"/>
              </a:ext>
            </a:extLst>
          </p:cNvPr>
          <p:cNvSpPr txBox="1"/>
          <p:nvPr/>
        </p:nvSpPr>
        <p:spPr>
          <a:xfrm>
            <a:off x="5500920" y="3215210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Email: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BBAA7F2-CF01-4688-B1F8-58BF00A64601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C7854AA-4C4C-48AA-A856-A99F49A09E92}"/>
              </a:ext>
            </a:extLst>
          </p:cNvPr>
          <p:cNvSpPr txBox="1"/>
          <p:nvPr/>
        </p:nvSpPr>
        <p:spPr>
          <a:xfrm>
            <a:off x="5510497" y="433733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Dirección: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43FA5B6-9BEC-4901-AC5D-9103306C04A9}"/>
              </a:ext>
            </a:extLst>
          </p:cNvPr>
          <p:cNvSpPr/>
          <p:nvPr/>
        </p:nvSpPr>
        <p:spPr>
          <a:xfrm>
            <a:off x="7098950" y="4832933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5EBF82F-49BB-4998-BFCE-84CE8EA4DF89}"/>
              </a:ext>
            </a:extLst>
          </p:cNvPr>
          <p:cNvSpPr txBox="1"/>
          <p:nvPr/>
        </p:nvSpPr>
        <p:spPr>
          <a:xfrm>
            <a:off x="5510497" y="4808581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Teléfono:</a:t>
            </a:r>
          </a:p>
        </p:txBody>
      </p:sp>
    </p:spTree>
    <p:extLst>
      <p:ext uri="{BB962C8B-B14F-4D97-AF65-F5344CB8AC3E}">
        <p14:creationId xmlns:p14="http://schemas.microsoft.com/office/powerpoint/2010/main" val="102777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Facturación: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1" y="5529926"/>
            <a:ext cx="283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Facturación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7E33FDD-7159-4E12-8875-30FA4BF43D95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E8BF683-6561-484D-AAF2-E19E6156A6C5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Generar Factura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B92D5A1-C49D-47E6-89F6-ED237EAB4191}"/>
              </a:ext>
            </a:extLst>
          </p:cNvPr>
          <p:cNvSpPr/>
          <p:nvPr/>
        </p:nvSpPr>
        <p:spPr>
          <a:xfrm>
            <a:off x="1828800" y="3262449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 Factura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97DA95F-55AB-4D61-A852-2E99B0D60250}"/>
              </a:ext>
            </a:extLst>
          </p:cNvPr>
          <p:cNvSpPr/>
          <p:nvPr/>
        </p:nvSpPr>
        <p:spPr>
          <a:xfrm>
            <a:off x="1828800" y="3854751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Factura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7A85D5F-4456-4E18-8C40-30E68B04D38A}"/>
              </a:ext>
            </a:extLst>
          </p:cNvPr>
          <p:cNvSpPr/>
          <p:nvPr/>
        </p:nvSpPr>
        <p:spPr>
          <a:xfrm>
            <a:off x="1828800" y="4447053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Balance Mensual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BE9322-648D-496B-81F7-5128F574A0B4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1680647-B99B-4C23-8069-4C0E21EC1FB8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4532FD6-2A2F-43F5-B905-21F10A64F9C2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6C918F4-D4EB-4970-B81D-09EBDE35D1FC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2F886A0-E05C-4817-87AA-3FD149BD1AAC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B4BD901-064D-40D1-8C1D-485882FA5DF7}"/>
              </a:ext>
            </a:extLst>
          </p:cNvPr>
          <p:cNvCxnSpPr>
            <a:cxnSpLocks/>
          </p:cNvCxnSpPr>
          <p:nvPr/>
        </p:nvCxnSpPr>
        <p:spPr>
          <a:xfrm>
            <a:off x="4293703" y="3429000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8CA5B04-3978-4463-9F9A-E936184E0354}"/>
              </a:ext>
            </a:extLst>
          </p:cNvPr>
          <p:cNvCxnSpPr>
            <a:cxnSpLocks/>
          </p:cNvCxnSpPr>
          <p:nvPr/>
        </p:nvCxnSpPr>
        <p:spPr>
          <a:xfrm>
            <a:off x="4293703" y="4045227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B229DA-C927-4703-8D4E-9A29F272A1D6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992178B-AD39-48B9-B5B2-A1E81A83D19F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DC51280-A646-4AA4-910F-F9F8F7A2F05C}"/>
              </a:ext>
            </a:extLst>
          </p:cNvPr>
          <p:cNvSpPr/>
          <p:nvPr/>
        </p:nvSpPr>
        <p:spPr>
          <a:xfrm>
            <a:off x="7080338" y="2730947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889234-8ACF-447F-A193-294F0688CE5D}"/>
              </a:ext>
            </a:extLst>
          </p:cNvPr>
          <p:cNvSpPr/>
          <p:nvPr/>
        </p:nvSpPr>
        <p:spPr>
          <a:xfrm>
            <a:off x="7080338" y="382315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48E83FB-437B-415D-9599-BA04375892D2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F7B7DF-334B-48D7-86A9-CB4CDEBEFDAF}"/>
              </a:ext>
            </a:extLst>
          </p:cNvPr>
          <p:cNvSpPr txBox="1"/>
          <p:nvPr/>
        </p:nvSpPr>
        <p:spPr>
          <a:xfrm>
            <a:off x="5500920" y="2673635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Apellido: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304DC8-10BA-4862-9EEF-F561AE779152}"/>
              </a:ext>
            </a:extLst>
          </p:cNvPr>
          <p:cNvSpPr txBox="1"/>
          <p:nvPr/>
        </p:nvSpPr>
        <p:spPr>
          <a:xfrm>
            <a:off x="5491885" y="379880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N: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738C49F-F18A-41D2-904A-E8CB538E6076}"/>
              </a:ext>
            </a:extLst>
          </p:cNvPr>
          <p:cNvSpPr/>
          <p:nvPr/>
        </p:nvSpPr>
        <p:spPr>
          <a:xfrm>
            <a:off x="7080338" y="3272522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B4F29B9-11C1-48A9-848F-486259440A09}"/>
              </a:ext>
            </a:extLst>
          </p:cNvPr>
          <p:cNvSpPr txBox="1"/>
          <p:nvPr/>
        </p:nvSpPr>
        <p:spPr>
          <a:xfrm>
            <a:off x="5500920" y="3215210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Email: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10B0038-50A7-44EE-B38F-CBAE1011B294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7DEF329-3F40-42E8-8AB6-C4D6CAB4AC80}"/>
              </a:ext>
            </a:extLst>
          </p:cNvPr>
          <p:cNvSpPr txBox="1"/>
          <p:nvPr/>
        </p:nvSpPr>
        <p:spPr>
          <a:xfrm>
            <a:off x="5510497" y="433733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Dirección: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BBBA92A-B9FC-48A0-88B9-8BD29EAE9098}"/>
              </a:ext>
            </a:extLst>
          </p:cNvPr>
          <p:cNvSpPr/>
          <p:nvPr/>
        </p:nvSpPr>
        <p:spPr>
          <a:xfrm>
            <a:off x="7098950" y="4832933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3DFBD0-D67B-419F-94E4-7CD300727B9E}"/>
              </a:ext>
            </a:extLst>
          </p:cNvPr>
          <p:cNvSpPr txBox="1"/>
          <p:nvPr/>
        </p:nvSpPr>
        <p:spPr>
          <a:xfrm>
            <a:off x="5510497" y="4808581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Teléfono:</a:t>
            </a:r>
          </a:p>
        </p:txBody>
      </p:sp>
    </p:spTree>
    <p:extLst>
      <p:ext uri="{BB962C8B-B14F-4D97-AF65-F5344CB8AC3E}">
        <p14:creationId xmlns:p14="http://schemas.microsoft.com/office/powerpoint/2010/main" val="318700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Marketing: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1" y="5529926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Marketing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7FD94F04-437B-4FC8-95B9-0FC4BC5918D5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2B4782-4A78-42E4-8897-C20731E64D49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Nueva Comunicación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5524503-CD6C-4734-965E-49BCCF7E606A}"/>
              </a:ext>
            </a:extLst>
          </p:cNvPr>
          <p:cNvSpPr/>
          <p:nvPr/>
        </p:nvSpPr>
        <p:spPr>
          <a:xfrm>
            <a:off x="1828800" y="3262449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Encuestas Satisfacción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2AAD681-D549-48CD-8E4B-E2D108EAA201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6C4A67-DF02-4567-9D11-27A093BFA4F1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D8F0355-C24F-4EEE-B3DF-F4EA0D5FFAF6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566E880-9645-4E65-836F-06CD78574DF2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B9D0E1A-68FF-44E9-87A4-E1487B996E05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E114959-381D-4A3C-B987-BD5DBF6A9AC1}"/>
              </a:ext>
            </a:extLst>
          </p:cNvPr>
          <p:cNvCxnSpPr>
            <a:cxnSpLocks/>
          </p:cNvCxnSpPr>
          <p:nvPr/>
        </p:nvCxnSpPr>
        <p:spPr>
          <a:xfrm>
            <a:off x="4293703" y="3429000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069087-46AF-41A8-8BFC-A2379A390C9B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A4446C9-115B-4C31-8898-6971B88B8443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C431545-B980-4D12-8C2F-EEEF1FD3B714}"/>
              </a:ext>
            </a:extLst>
          </p:cNvPr>
          <p:cNvSpPr/>
          <p:nvPr/>
        </p:nvSpPr>
        <p:spPr>
          <a:xfrm>
            <a:off x="7080338" y="2730947"/>
            <a:ext cx="2937164" cy="130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76787C-2D57-4369-A632-7FE379D70FFD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Titulo: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CAF3477-7C3C-423B-AA00-25213FDF8D58}"/>
              </a:ext>
            </a:extLst>
          </p:cNvPr>
          <p:cNvSpPr txBox="1"/>
          <p:nvPr/>
        </p:nvSpPr>
        <p:spPr>
          <a:xfrm>
            <a:off x="5500920" y="2673635"/>
            <a:ext cx="13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2A5FA45-6983-4B9C-88D2-F1750A934951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5811A5D-B288-4E8E-A96C-DAC481E33A82}"/>
              </a:ext>
            </a:extLst>
          </p:cNvPr>
          <p:cNvSpPr txBox="1"/>
          <p:nvPr/>
        </p:nvSpPr>
        <p:spPr>
          <a:xfrm>
            <a:off x="5510497" y="4337333"/>
            <a:ext cx="156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Destinatarios:</a:t>
            </a:r>
          </a:p>
        </p:txBody>
      </p:sp>
    </p:spTree>
    <p:extLst>
      <p:ext uri="{BB962C8B-B14F-4D97-AF65-F5344CB8AC3E}">
        <p14:creationId xmlns:p14="http://schemas.microsoft.com/office/powerpoint/2010/main" val="264118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Planificación: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0" y="5529926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Planificación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FC4EEE3-DC7C-4D7D-99C0-B9329B88B035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64D746E-1BAB-4BFA-851A-EB8E7A687A3D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Añadir Pedido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EAB2C1A-CBD1-4096-AAF9-4E6EB711B290}"/>
              </a:ext>
            </a:extLst>
          </p:cNvPr>
          <p:cNvSpPr/>
          <p:nvPr/>
        </p:nvSpPr>
        <p:spPr>
          <a:xfrm>
            <a:off x="1828800" y="3262449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 Pedido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996B85F-26F6-4B7C-82BD-A58180756C81}"/>
              </a:ext>
            </a:extLst>
          </p:cNvPr>
          <p:cNvSpPr/>
          <p:nvPr/>
        </p:nvSpPr>
        <p:spPr>
          <a:xfrm>
            <a:off x="1828800" y="3854751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Pedido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CDE91C1-E470-49D0-B77D-F5DD7D824447}"/>
              </a:ext>
            </a:extLst>
          </p:cNvPr>
          <p:cNvSpPr/>
          <p:nvPr/>
        </p:nvSpPr>
        <p:spPr>
          <a:xfrm>
            <a:off x="1828800" y="4447053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Calendario de pedidos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401C138-B892-4217-986E-3B811A86C8F0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C6D1C0C-94A6-4D87-84E9-45E76E802DB2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F491647-8F9B-41C7-9D46-DEB2D3D3358B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FB320C8-BA6B-4BCE-8DB0-7A3A49F0F1B3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686C25E-9EC5-47D8-9748-E35450BA10F8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017AEDC-FFE6-414A-87E7-F0A3BAB5578E}"/>
              </a:ext>
            </a:extLst>
          </p:cNvPr>
          <p:cNvCxnSpPr>
            <a:cxnSpLocks/>
          </p:cNvCxnSpPr>
          <p:nvPr/>
        </p:nvCxnSpPr>
        <p:spPr>
          <a:xfrm>
            <a:off x="4293703" y="3429000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FFF674C-5591-49F2-9D1F-94972891B53B}"/>
              </a:ext>
            </a:extLst>
          </p:cNvPr>
          <p:cNvCxnSpPr>
            <a:cxnSpLocks/>
          </p:cNvCxnSpPr>
          <p:nvPr/>
        </p:nvCxnSpPr>
        <p:spPr>
          <a:xfrm>
            <a:off x="4293703" y="4045227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ADA312-4269-4780-BE45-07DAAD2824FB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B7B40E9-99B1-45A0-8D02-B46D67069E7B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F0B87F-A9E4-4833-824D-1BD0CA3C4559}"/>
              </a:ext>
            </a:extLst>
          </p:cNvPr>
          <p:cNvSpPr/>
          <p:nvPr/>
        </p:nvSpPr>
        <p:spPr>
          <a:xfrm>
            <a:off x="7080338" y="2730947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B1180C0-1C39-4D03-84DC-2256CF419335}"/>
              </a:ext>
            </a:extLst>
          </p:cNvPr>
          <p:cNvSpPr/>
          <p:nvPr/>
        </p:nvSpPr>
        <p:spPr>
          <a:xfrm>
            <a:off x="7080338" y="382315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E8FD1BB-C005-48F1-A26B-8AF5DB79F54E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8C375E0-F90C-4A74-80EA-EC04BD22181C}"/>
              </a:ext>
            </a:extLst>
          </p:cNvPr>
          <p:cNvSpPr txBox="1"/>
          <p:nvPr/>
        </p:nvSpPr>
        <p:spPr>
          <a:xfrm>
            <a:off x="5500920" y="2673635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Apellido: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9E7C3F7-1E57-4047-91E7-7D5962CEC45A}"/>
              </a:ext>
            </a:extLst>
          </p:cNvPr>
          <p:cNvSpPr txBox="1"/>
          <p:nvPr/>
        </p:nvSpPr>
        <p:spPr>
          <a:xfrm>
            <a:off x="5491885" y="379880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N: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A5CCC25-CE51-475B-8E67-DCC180EAE714}"/>
              </a:ext>
            </a:extLst>
          </p:cNvPr>
          <p:cNvSpPr/>
          <p:nvPr/>
        </p:nvSpPr>
        <p:spPr>
          <a:xfrm>
            <a:off x="7080338" y="3272522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685410A-DBD4-44FC-9A20-F3CB1B6C5C36}"/>
              </a:ext>
            </a:extLst>
          </p:cNvPr>
          <p:cNvSpPr txBox="1"/>
          <p:nvPr/>
        </p:nvSpPr>
        <p:spPr>
          <a:xfrm>
            <a:off x="5500920" y="3215210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Email: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3A29524-E9F0-46DD-9F6D-6A65FAE151D9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F37FFAD-6CC0-4E9E-BA38-99F7DF024287}"/>
              </a:ext>
            </a:extLst>
          </p:cNvPr>
          <p:cNvSpPr txBox="1"/>
          <p:nvPr/>
        </p:nvSpPr>
        <p:spPr>
          <a:xfrm>
            <a:off x="5510497" y="433733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Dirección: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2E90C76-D6D8-4E72-AEE6-E70BD2D2F62E}"/>
              </a:ext>
            </a:extLst>
          </p:cNvPr>
          <p:cNvSpPr/>
          <p:nvPr/>
        </p:nvSpPr>
        <p:spPr>
          <a:xfrm>
            <a:off x="7098950" y="4832933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228BCF1-C2F4-49A4-AA8D-806FB43F6A00}"/>
              </a:ext>
            </a:extLst>
          </p:cNvPr>
          <p:cNvSpPr txBox="1"/>
          <p:nvPr/>
        </p:nvSpPr>
        <p:spPr>
          <a:xfrm>
            <a:off x="5510497" y="4808581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Teléfono:</a:t>
            </a:r>
          </a:p>
        </p:txBody>
      </p:sp>
    </p:spTree>
    <p:extLst>
      <p:ext uri="{BB962C8B-B14F-4D97-AF65-F5344CB8AC3E}">
        <p14:creationId xmlns:p14="http://schemas.microsoft.com/office/powerpoint/2010/main" val="99029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231</Words>
  <Application>Microsoft Office PowerPoint</Application>
  <PresentationFormat>Panorámica</PresentationFormat>
  <Paragraphs>86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Ejemplo Grafico del Proyecto  Pablo García  Álvaro Dans  Fernando De La Vega  Sebastian Gomez  </vt:lpstr>
      <vt:lpstr>Login: </vt:lpstr>
      <vt:lpstr>Home Módulos: </vt:lpstr>
      <vt:lpstr>Modulo Clientes: </vt:lpstr>
      <vt:lpstr>Modulo Facturación: </vt:lpstr>
      <vt:lpstr>Modulo Marketing: </vt:lpstr>
      <vt:lpstr>Modulo Planificación: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Grafico del Proyecto  Pablo García  Álvaro Dans  Fernando De La Vega  Sebastian Gomez</dc:title>
  <dc:creator>Juan Sebastian Gomez Santiago</dc:creator>
  <cp:lastModifiedBy>Juan Sebastian Gomez Santiago</cp:lastModifiedBy>
  <cp:revision>6</cp:revision>
  <dcterms:created xsi:type="dcterms:W3CDTF">2021-04-19T15:17:21Z</dcterms:created>
  <dcterms:modified xsi:type="dcterms:W3CDTF">2021-04-28T17:51:53Z</dcterms:modified>
</cp:coreProperties>
</file>