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0" r:id="rId4"/>
    <p:sldId id="258" r:id="rId5"/>
    <p:sldId id="259" r:id="rId6"/>
    <p:sldId id="262" r:id="rId7"/>
    <p:sldId id="263" r:id="rId8"/>
    <p:sldId id="264" r:id="rId9"/>
    <p:sldId id="267" r:id="rId10"/>
    <p:sldId id="265" r:id="rId11"/>
    <p:sldId id="266" r:id="rId12"/>
    <p:sldId id="268" r:id="rId13"/>
    <p:sldId id="269" r:id="rId14"/>
    <p:sldId id="270" r:id="rId15"/>
    <p:sldId id="271" r:id="rId16"/>
    <p:sldId id="272" r:id="rId17"/>
    <p:sldId id="273" r:id="rId18"/>
    <p:sldId id="275" r:id="rId19"/>
    <p:sldId id="274" r:id="rId20"/>
    <p:sldId id="261" r:id="rId2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5B3910-CA3E-48ED-BA5E-F9CDA07870FC}" v="442" dt="2019-10-31T02:19:32.982"/>
    <p1510:client id="{74AA5312-06F4-47F7-9A55-A5A4A78912C7}" v="1009" dt="2019-11-01T00:10:09.0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Vargas Bermúdez" userId="9148f8c2417aab04" providerId="Windows Live" clId="Web-{6F5B3910-CA3E-48ED-BA5E-F9CDA07870FC}"/>
    <pc:docChg chg="addSld modSld addMainMaster delMainMaster">
      <pc:chgData name="Pablo Vargas Bermúdez" userId="9148f8c2417aab04" providerId="Windows Live" clId="Web-{6F5B3910-CA3E-48ED-BA5E-F9CDA07870FC}" dt="2019-10-31T02:19:32.982" v="430"/>
      <pc:docMkLst>
        <pc:docMk/>
      </pc:docMkLst>
      <pc:sldChg chg="addSp delSp modSp mod setBg modClrScheme setClrOvrMap delDesignElem chgLayout">
        <pc:chgData name="Pablo Vargas Bermúdez" userId="9148f8c2417aab04" providerId="Windows Live" clId="Web-{6F5B3910-CA3E-48ED-BA5E-F9CDA07870FC}" dt="2019-10-30T22:41:31.966" v="61"/>
        <pc:sldMkLst>
          <pc:docMk/>
          <pc:sldMk cId="2406273178" sldId="256"/>
        </pc:sldMkLst>
        <pc:spChg chg="mod ord">
          <ac:chgData name="Pablo Vargas Bermúdez" userId="9148f8c2417aab04" providerId="Windows Live" clId="Web-{6F5B3910-CA3E-48ED-BA5E-F9CDA07870FC}" dt="2019-10-30T22:41:31.966" v="61"/>
          <ac:spMkLst>
            <pc:docMk/>
            <pc:sldMk cId="2406273178" sldId="256"/>
            <ac:spMk id="2" creationId="{00000000-0000-0000-0000-000000000000}"/>
          </ac:spMkLst>
        </pc:spChg>
        <pc:spChg chg="mod ord">
          <ac:chgData name="Pablo Vargas Bermúdez" userId="9148f8c2417aab04" providerId="Windows Live" clId="Web-{6F5B3910-CA3E-48ED-BA5E-F9CDA07870FC}" dt="2019-10-30T22:41:31.966" v="61"/>
          <ac:spMkLst>
            <pc:docMk/>
            <pc:sldMk cId="2406273178" sldId="256"/>
            <ac:spMk id="3" creationId="{00000000-0000-0000-0000-000000000000}"/>
          </ac:spMkLst>
        </pc:spChg>
        <pc:spChg chg="add del">
          <ac:chgData name="Pablo Vargas Bermúdez" userId="9148f8c2417aab04" providerId="Windows Live" clId="Web-{6F5B3910-CA3E-48ED-BA5E-F9CDA07870FC}" dt="2019-10-30T22:41:31.966" v="61"/>
          <ac:spMkLst>
            <pc:docMk/>
            <pc:sldMk cId="2406273178" sldId="256"/>
            <ac:spMk id="9" creationId="{0B4FB531-34DA-4777-9BD5-5B885DC38198}"/>
          </ac:spMkLst>
        </pc:spChg>
        <pc:picChg chg="add">
          <ac:chgData name="Pablo Vargas Bermúdez" userId="9148f8c2417aab04" providerId="Windows Live" clId="Web-{6F5B3910-CA3E-48ED-BA5E-F9CDA07870FC}" dt="2019-10-30T22:40:23.795" v="0"/>
          <ac:picMkLst>
            <pc:docMk/>
            <pc:sldMk cId="2406273178" sldId="256"/>
            <ac:picMk id="4" creationId="{F9F1F951-2437-405C-96D2-2347C0AC7B06}"/>
          </ac:picMkLst>
        </pc:picChg>
        <pc:cxnChg chg="add del">
          <ac:chgData name="Pablo Vargas Bermúdez" userId="9148f8c2417aab04" providerId="Windows Live" clId="Web-{6F5B3910-CA3E-48ED-BA5E-F9CDA07870FC}" dt="2019-10-30T22:41:31.966" v="61"/>
          <ac:cxnSpMkLst>
            <pc:docMk/>
            <pc:sldMk cId="2406273178" sldId="256"/>
            <ac:cxnSpMk id="11" creationId="{D5B557D3-D7B4-404B-84A1-9BD182BE5B06}"/>
          </ac:cxnSpMkLst>
        </pc:cxnChg>
      </pc:sldChg>
      <pc:sldChg chg="addSp modSp new mod setBg modClrScheme chgLayout">
        <pc:chgData name="Pablo Vargas Bermúdez" userId="9148f8c2417aab04" providerId="Windows Live" clId="Web-{6F5B3910-CA3E-48ED-BA5E-F9CDA07870FC}" dt="2019-10-30T23:01:09.388" v="94"/>
        <pc:sldMkLst>
          <pc:docMk/>
          <pc:sldMk cId="4241959750" sldId="257"/>
        </pc:sldMkLst>
        <pc:spChg chg="mod ord">
          <ac:chgData name="Pablo Vargas Bermúdez" userId="9148f8c2417aab04" providerId="Windows Live" clId="Web-{6F5B3910-CA3E-48ED-BA5E-F9CDA07870FC}" dt="2019-10-30T23:01:09.388" v="94"/>
          <ac:spMkLst>
            <pc:docMk/>
            <pc:sldMk cId="4241959750" sldId="257"/>
            <ac:spMk id="2" creationId="{5F509FC7-F818-4174-9AC3-90DC3880E6DF}"/>
          </ac:spMkLst>
        </pc:spChg>
        <pc:spChg chg="mod ord">
          <ac:chgData name="Pablo Vargas Bermúdez" userId="9148f8c2417aab04" providerId="Windows Live" clId="Web-{6F5B3910-CA3E-48ED-BA5E-F9CDA07870FC}" dt="2019-10-30T23:01:09.388" v="94"/>
          <ac:spMkLst>
            <pc:docMk/>
            <pc:sldMk cId="4241959750" sldId="257"/>
            <ac:spMk id="3" creationId="{98129476-5A91-4996-9A5A-1C07D8055800}"/>
          </ac:spMkLst>
        </pc:spChg>
        <pc:spChg chg="add">
          <ac:chgData name="Pablo Vargas Bermúdez" userId="9148f8c2417aab04" providerId="Windows Live" clId="Web-{6F5B3910-CA3E-48ED-BA5E-F9CDA07870FC}" dt="2019-10-30T23:01:09.388" v="94"/>
          <ac:spMkLst>
            <pc:docMk/>
            <pc:sldMk cId="4241959750" sldId="257"/>
            <ac:spMk id="9" creationId="{E9BA134F-37B6-498A-B46D-040B86E5DA35}"/>
          </ac:spMkLst>
        </pc:spChg>
        <pc:spChg chg="add">
          <ac:chgData name="Pablo Vargas Bermúdez" userId="9148f8c2417aab04" providerId="Windows Live" clId="Web-{6F5B3910-CA3E-48ED-BA5E-F9CDA07870FC}" dt="2019-10-30T23:01:09.388" v="94"/>
          <ac:spMkLst>
            <pc:docMk/>
            <pc:sldMk cId="4241959750" sldId="257"/>
            <ac:spMk id="11" creationId="{2BFE3F30-11E0-4842-8523-7222538C8293}"/>
          </ac:spMkLst>
        </pc:spChg>
        <pc:picChg chg="add mod">
          <ac:chgData name="Pablo Vargas Bermúdez" userId="9148f8c2417aab04" providerId="Windows Live" clId="Web-{6F5B3910-CA3E-48ED-BA5E-F9CDA07870FC}" dt="2019-10-30T23:01:09.388" v="94"/>
          <ac:picMkLst>
            <pc:docMk/>
            <pc:sldMk cId="4241959750" sldId="257"/>
            <ac:picMk id="4" creationId="{00766E1E-71B9-4374-BC82-211884224847}"/>
          </ac:picMkLst>
        </pc:picChg>
        <pc:cxnChg chg="add">
          <ac:chgData name="Pablo Vargas Bermúdez" userId="9148f8c2417aab04" providerId="Windows Live" clId="Web-{6F5B3910-CA3E-48ED-BA5E-F9CDA07870FC}" dt="2019-10-30T23:01:09.388" v="94"/>
          <ac:cxnSpMkLst>
            <pc:docMk/>
            <pc:sldMk cId="4241959750" sldId="257"/>
            <ac:cxnSpMk id="13" creationId="{67E7D319-545A-41CD-95DF-4DE4FA8A46B1}"/>
          </ac:cxnSpMkLst>
        </pc:cxnChg>
      </pc:sldChg>
      <pc:sldChg chg="addSp modSp new mod setBg">
        <pc:chgData name="Pablo Vargas Bermúdez" userId="9148f8c2417aab04" providerId="Windows Live" clId="Web-{6F5B3910-CA3E-48ED-BA5E-F9CDA07870FC}" dt="2019-10-30T23:03:13.795" v="120"/>
        <pc:sldMkLst>
          <pc:docMk/>
          <pc:sldMk cId="1858653162" sldId="258"/>
        </pc:sldMkLst>
        <pc:spChg chg="mod">
          <ac:chgData name="Pablo Vargas Bermúdez" userId="9148f8c2417aab04" providerId="Windows Live" clId="Web-{6F5B3910-CA3E-48ED-BA5E-F9CDA07870FC}" dt="2019-10-30T23:03:13.795" v="120"/>
          <ac:spMkLst>
            <pc:docMk/>
            <pc:sldMk cId="1858653162" sldId="258"/>
            <ac:spMk id="2" creationId="{33137A76-6873-4405-8781-3D818AA7524A}"/>
          </ac:spMkLst>
        </pc:spChg>
        <pc:spChg chg="mod">
          <ac:chgData name="Pablo Vargas Bermúdez" userId="9148f8c2417aab04" providerId="Windows Live" clId="Web-{6F5B3910-CA3E-48ED-BA5E-F9CDA07870FC}" dt="2019-10-30T23:03:13.795" v="120"/>
          <ac:spMkLst>
            <pc:docMk/>
            <pc:sldMk cId="1858653162" sldId="258"/>
            <ac:spMk id="3" creationId="{64825CDB-E4B9-45D0-B1F5-6C6E26BF16FB}"/>
          </ac:spMkLst>
        </pc:spChg>
        <pc:spChg chg="add">
          <ac:chgData name="Pablo Vargas Bermúdez" userId="9148f8c2417aab04" providerId="Windows Live" clId="Web-{6F5B3910-CA3E-48ED-BA5E-F9CDA07870FC}" dt="2019-10-30T23:03:13.795" v="120"/>
          <ac:spMkLst>
            <pc:docMk/>
            <pc:sldMk cId="1858653162" sldId="258"/>
            <ac:spMk id="9" creationId="{39B4056F-1959-4627-A683-77F6C0603FCD}"/>
          </ac:spMkLst>
        </pc:spChg>
        <pc:spChg chg="add">
          <ac:chgData name="Pablo Vargas Bermúdez" userId="9148f8c2417aab04" providerId="Windows Live" clId="Web-{6F5B3910-CA3E-48ED-BA5E-F9CDA07870FC}" dt="2019-10-30T23:03:13.795" v="120"/>
          <ac:spMkLst>
            <pc:docMk/>
            <pc:sldMk cId="1858653162" sldId="258"/>
            <ac:spMk id="11" creationId="{D8D7349B-C9FA-4FCE-A1FF-948F460A3A9A}"/>
          </ac:spMkLst>
        </pc:spChg>
        <pc:picChg chg="add mod ord">
          <ac:chgData name="Pablo Vargas Bermúdez" userId="9148f8c2417aab04" providerId="Windows Live" clId="Web-{6F5B3910-CA3E-48ED-BA5E-F9CDA07870FC}" dt="2019-10-30T23:03:13.795" v="120"/>
          <ac:picMkLst>
            <pc:docMk/>
            <pc:sldMk cId="1858653162" sldId="258"/>
            <ac:picMk id="4" creationId="{B75AB842-254A-40A2-AF95-B4DD37A91512}"/>
          </ac:picMkLst>
        </pc:picChg>
        <pc:cxnChg chg="add">
          <ac:chgData name="Pablo Vargas Bermúdez" userId="9148f8c2417aab04" providerId="Windows Live" clId="Web-{6F5B3910-CA3E-48ED-BA5E-F9CDA07870FC}" dt="2019-10-30T23:03:13.795" v="120"/>
          <ac:cxnSpMkLst>
            <pc:docMk/>
            <pc:sldMk cId="1858653162" sldId="258"/>
            <ac:cxnSpMk id="13" creationId="{55646586-8E5D-4A2B-BDA9-01CE28AC89A1}"/>
          </ac:cxnSpMkLst>
        </pc:cxnChg>
      </pc:sldChg>
      <pc:sldChg chg="addSp modSp new mod setBg">
        <pc:chgData name="Pablo Vargas Bermúdez" userId="9148f8c2417aab04" providerId="Windows Live" clId="Web-{6F5B3910-CA3E-48ED-BA5E-F9CDA07870FC}" dt="2019-10-30T23:05:37.310" v="191"/>
        <pc:sldMkLst>
          <pc:docMk/>
          <pc:sldMk cId="3529045785" sldId="259"/>
        </pc:sldMkLst>
        <pc:spChg chg="mod">
          <ac:chgData name="Pablo Vargas Bermúdez" userId="9148f8c2417aab04" providerId="Windows Live" clId="Web-{6F5B3910-CA3E-48ED-BA5E-F9CDA07870FC}" dt="2019-10-30T23:05:37.310" v="191"/>
          <ac:spMkLst>
            <pc:docMk/>
            <pc:sldMk cId="3529045785" sldId="259"/>
            <ac:spMk id="2" creationId="{9718EFE0-47AC-4F85-993E-FE1D2FF29444}"/>
          </ac:spMkLst>
        </pc:spChg>
        <pc:spChg chg="mod">
          <ac:chgData name="Pablo Vargas Bermúdez" userId="9148f8c2417aab04" providerId="Windows Live" clId="Web-{6F5B3910-CA3E-48ED-BA5E-F9CDA07870FC}" dt="2019-10-30T23:05:37.310" v="191"/>
          <ac:spMkLst>
            <pc:docMk/>
            <pc:sldMk cId="3529045785" sldId="259"/>
            <ac:spMk id="3" creationId="{058A7BBF-BAAD-4EF8-AA75-D06EA6A1EF3E}"/>
          </ac:spMkLst>
        </pc:spChg>
        <pc:spChg chg="add">
          <ac:chgData name="Pablo Vargas Bermúdez" userId="9148f8c2417aab04" providerId="Windows Live" clId="Web-{6F5B3910-CA3E-48ED-BA5E-F9CDA07870FC}" dt="2019-10-30T23:05:37.310" v="191"/>
          <ac:spMkLst>
            <pc:docMk/>
            <pc:sldMk cId="3529045785" sldId="259"/>
            <ac:spMk id="9" creationId="{39B4056F-1959-4627-A683-77F6C0603FCD}"/>
          </ac:spMkLst>
        </pc:spChg>
        <pc:spChg chg="add">
          <ac:chgData name="Pablo Vargas Bermúdez" userId="9148f8c2417aab04" providerId="Windows Live" clId="Web-{6F5B3910-CA3E-48ED-BA5E-F9CDA07870FC}" dt="2019-10-30T23:05:37.310" v="191"/>
          <ac:spMkLst>
            <pc:docMk/>
            <pc:sldMk cId="3529045785" sldId="259"/>
            <ac:spMk id="11" creationId="{D8D7349B-C9FA-4FCE-A1FF-948F460A3A9A}"/>
          </ac:spMkLst>
        </pc:spChg>
        <pc:picChg chg="add mod ord">
          <ac:chgData name="Pablo Vargas Bermúdez" userId="9148f8c2417aab04" providerId="Windows Live" clId="Web-{6F5B3910-CA3E-48ED-BA5E-F9CDA07870FC}" dt="2019-10-30T23:05:37.310" v="191"/>
          <ac:picMkLst>
            <pc:docMk/>
            <pc:sldMk cId="3529045785" sldId="259"/>
            <ac:picMk id="4" creationId="{A97B46E9-0A5D-4736-A43D-FCD95CC6C2DB}"/>
          </ac:picMkLst>
        </pc:picChg>
        <pc:cxnChg chg="add">
          <ac:chgData name="Pablo Vargas Bermúdez" userId="9148f8c2417aab04" providerId="Windows Live" clId="Web-{6F5B3910-CA3E-48ED-BA5E-F9CDA07870FC}" dt="2019-10-30T23:05:37.310" v="191"/>
          <ac:cxnSpMkLst>
            <pc:docMk/>
            <pc:sldMk cId="3529045785" sldId="259"/>
            <ac:cxnSpMk id="13" creationId="{55646586-8E5D-4A2B-BDA9-01CE28AC89A1}"/>
          </ac:cxnSpMkLst>
        </pc:cxnChg>
      </pc:sldChg>
      <pc:sldChg chg="addSp delSp modSp new mod setBg setClrOvrMap">
        <pc:chgData name="Pablo Vargas Bermúdez" userId="9148f8c2417aab04" providerId="Windows Live" clId="Web-{6F5B3910-CA3E-48ED-BA5E-F9CDA07870FC}" dt="2019-10-31T00:28:11.549" v="255"/>
        <pc:sldMkLst>
          <pc:docMk/>
          <pc:sldMk cId="1153744947" sldId="260"/>
        </pc:sldMkLst>
        <pc:spChg chg="mod ord">
          <ac:chgData name="Pablo Vargas Bermúdez" userId="9148f8c2417aab04" providerId="Windows Live" clId="Web-{6F5B3910-CA3E-48ED-BA5E-F9CDA07870FC}" dt="2019-10-31T00:28:11.549" v="255"/>
          <ac:spMkLst>
            <pc:docMk/>
            <pc:sldMk cId="1153744947" sldId="260"/>
            <ac:spMk id="2" creationId="{747A0FB3-D389-43B6-A00B-040F75EAC4AA}"/>
          </ac:spMkLst>
        </pc:spChg>
        <pc:spChg chg="del">
          <ac:chgData name="Pablo Vargas Bermúdez" userId="9148f8c2417aab04" providerId="Windows Live" clId="Web-{6F5B3910-CA3E-48ED-BA5E-F9CDA07870FC}" dt="2019-10-30T23:04:27.638" v="149"/>
          <ac:spMkLst>
            <pc:docMk/>
            <pc:sldMk cId="1153744947" sldId="260"/>
            <ac:spMk id="3" creationId="{9E627FAD-A709-4001-B79D-3B0DD79AF9F6}"/>
          </ac:spMkLst>
        </pc:spChg>
        <pc:spChg chg="add del">
          <ac:chgData name="Pablo Vargas Bermúdez" userId="9148f8c2417aab04" providerId="Windows Live" clId="Web-{6F5B3910-CA3E-48ED-BA5E-F9CDA07870FC}" dt="2019-10-31T00:28:11.549" v="255"/>
          <ac:spMkLst>
            <pc:docMk/>
            <pc:sldMk cId="1153744947" sldId="260"/>
            <ac:spMk id="9" creationId="{39E3965E-AC41-4711-9D10-E25ABB132D86}"/>
          </ac:spMkLst>
        </pc:spChg>
        <pc:spChg chg="add del">
          <ac:chgData name="Pablo Vargas Bermúdez" userId="9148f8c2417aab04" providerId="Windows Live" clId="Web-{6F5B3910-CA3E-48ED-BA5E-F9CDA07870FC}" dt="2019-10-31T00:28:11.549" v="255"/>
          <ac:spMkLst>
            <pc:docMk/>
            <pc:sldMk cId="1153744947" sldId="260"/>
            <ac:spMk id="13" creationId="{33428ACC-71EC-4171-9527-10983BA6B41D}"/>
          </ac:spMkLst>
        </pc:spChg>
        <pc:spChg chg="add del">
          <ac:chgData name="Pablo Vargas Bermúdez" userId="9148f8c2417aab04" providerId="Windows Live" clId="Web-{6F5B3910-CA3E-48ED-BA5E-F9CDA07870FC}" dt="2019-10-31T00:28:11.549" v="255"/>
          <ac:spMkLst>
            <pc:docMk/>
            <pc:sldMk cId="1153744947" sldId="260"/>
            <ac:spMk id="17" creationId="{2FA54FBA-21C0-44C9-AD0D-565DB1ACACB1}"/>
          </ac:spMkLst>
        </pc:spChg>
        <pc:spChg chg="add">
          <ac:chgData name="Pablo Vargas Bermúdez" userId="9148f8c2417aab04" providerId="Windows Live" clId="Web-{6F5B3910-CA3E-48ED-BA5E-F9CDA07870FC}" dt="2019-10-31T00:28:11.549" v="255"/>
          <ac:spMkLst>
            <pc:docMk/>
            <pc:sldMk cId="1153744947" sldId="260"/>
            <ac:spMk id="22" creationId="{39E3965E-AC41-4711-9D10-E25ABB132D86}"/>
          </ac:spMkLst>
        </pc:spChg>
        <pc:spChg chg="add">
          <ac:chgData name="Pablo Vargas Bermúdez" userId="9148f8c2417aab04" providerId="Windows Live" clId="Web-{6F5B3910-CA3E-48ED-BA5E-F9CDA07870FC}" dt="2019-10-31T00:28:11.549" v="255"/>
          <ac:spMkLst>
            <pc:docMk/>
            <pc:sldMk cId="1153744947" sldId="260"/>
            <ac:spMk id="26" creationId="{0B4FB531-34DA-4777-9BD5-5B885DC38198}"/>
          </ac:spMkLst>
        </pc:spChg>
        <pc:picChg chg="add mod ord">
          <ac:chgData name="Pablo Vargas Bermúdez" userId="9148f8c2417aab04" providerId="Windows Live" clId="Web-{6F5B3910-CA3E-48ED-BA5E-F9CDA07870FC}" dt="2019-10-31T00:28:11.549" v="255"/>
          <ac:picMkLst>
            <pc:docMk/>
            <pc:sldMk cId="1153744947" sldId="260"/>
            <ac:picMk id="4" creationId="{0E5377E4-F736-4C9B-A4D2-3A105396B996}"/>
          </ac:picMkLst>
        </pc:picChg>
        <pc:cxnChg chg="add del">
          <ac:chgData name="Pablo Vargas Bermúdez" userId="9148f8c2417aab04" providerId="Windows Live" clId="Web-{6F5B3910-CA3E-48ED-BA5E-F9CDA07870FC}" dt="2019-10-31T00:28:11.549" v="255"/>
          <ac:cxnSpMkLst>
            <pc:docMk/>
            <pc:sldMk cId="1153744947" sldId="260"/>
            <ac:cxnSpMk id="11" creationId="{1F5DC8C3-BA5F-4EED-BB9A-A14272BD82A1}"/>
          </ac:cxnSpMkLst>
        </pc:cxnChg>
        <pc:cxnChg chg="add del">
          <ac:chgData name="Pablo Vargas Bermúdez" userId="9148f8c2417aab04" providerId="Windows Live" clId="Web-{6F5B3910-CA3E-48ED-BA5E-F9CDA07870FC}" dt="2019-10-31T00:28:11.549" v="255"/>
          <ac:cxnSpMkLst>
            <pc:docMk/>
            <pc:sldMk cId="1153744947" sldId="260"/>
            <ac:cxnSpMk id="15" creationId="{BA22713B-ABB6-4391-97F9-0449A2B9B664}"/>
          </ac:cxnSpMkLst>
        </pc:cxnChg>
        <pc:cxnChg chg="add">
          <ac:chgData name="Pablo Vargas Bermúdez" userId="9148f8c2417aab04" providerId="Windows Live" clId="Web-{6F5B3910-CA3E-48ED-BA5E-F9CDA07870FC}" dt="2019-10-31T00:28:11.549" v="255"/>
          <ac:cxnSpMkLst>
            <pc:docMk/>
            <pc:sldMk cId="1153744947" sldId="260"/>
            <ac:cxnSpMk id="24" creationId="{1F5DC8C3-BA5F-4EED-BB9A-A14272BD82A1}"/>
          </ac:cxnSpMkLst>
        </pc:cxnChg>
        <pc:cxnChg chg="add">
          <ac:chgData name="Pablo Vargas Bermúdez" userId="9148f8c2417aab04" providerId="Windows Live" clId="Web-{6F5B3910-CA3E-48ED-BA5E-F9CDA07870FC}" dt="2019-10-31T00:28:11.549" v="255"/>
          <ac:cxnSpMkLst>
            <pc:docMk/>
            <pc:sldMk cId="1153744947" sldId="260"/>
            <ac:cxnSpMk id="28" creationId="{D5B557D3-D7B4-404B-84A1-9BD182BE5B06}"/>
          </ac:cxnSpMkLst>
        </pc:cxnChg>
      </pc:sldChg>
      <pc:sldChg chg="modSp new">
        <pc:chgData name="Pablo Vargas Bermúdez" userId="9148f8c2417aab04" providerId="Windows Live" clId="Web-{6F5B3910-CA3E-48ED-BA5E-F9CDA07870FC}" dt="2019-10-31T02:16:45.559" v="426" actId="20577"/>
        <pc:sldMkLst>
          <pc:docMk/>
          <pc:sldMk cId="989139858" sldId="261"/>
        </pc:sldMkLst>
        <pc:spChg chg="mod">
          <ac:chgData name="Pablo Vargas Bermúdez" userId="9148f8c2417aab04" providerId="Windows Live" clId="Web-{6F5B3910-CA3E-48ED-BA5E-F9CDA07870FC}" dt="2019-10-30T23:06:13.045" v="205" actId="20577"/>
          <ac:spMkLst>
            <pc:docMk/>
            <pc:sldMk cId="989139858" sldId="261"/>
            <ac:spMk id="2" creationId="{CCABCEA4-83BE-48AD-81A6-418A39D74B3B}"/>
          </ac:spMkLst>
        </pc:spChg>
        <pc:spChg chg="mod">
          <ac:chgData name="Pablo Vargas Bermúdez" userId="9148f8c2417aab04" providerId="Windows Live" clId="Web-{6F5B3910-CA3E-48ED-BA5E-F9CDA07870FC}" dt="2019-10-31T02:16:45.559" v="426" actId="20577"/>
          <ac:spMkLst>
            <pc:docMk/>
            <pc:sldMk cId="989139858" sldId="261"/>
            <ac:spMk id="3" creationId="{FFC63C2C-DB5C-4438-820B-5F8FFEBA56AC}"/>
          </ac:spMkLst>
        </pc:spChg>
      </pc:sldChg>
      <pc:sldChg chg="addSp delSp modSp new mod setBg setClrOvrMap">
        <pc:chgData name="Pablo Vargas Bermúdez" userId="9148f8c2417aab04" providerId="Windows Live" clId="Web-{6F5B3910-CA3E-48ED-BA5E-F9CDA07870FC}" dt="2019-10-31T00:28:50.018" v="256"/>
        <pc:sldMkLst>
          <pc:docMk/>
          <pc:sldMk cId="827452220" sldId="262"/>
        </pc:sldMkLst>
        <pc:spChg chg="mod ord">
          <ac:chgData name="Pablo Vargas Bermúdez" userId="9148f8c2417aab04" providerId="Windows Live" clId="Web-{6F5B3910-CA3E-48ED-BA5E-F9CDA07870FC}" dt="2019-10-31T00:28:50.018" v="256"/>
          <ac:spMkLst>
            <pc:docMk/>
            <pc:sldMk cId="827452220" sldId="262"/>
            <ac:spMk id="2" creationId="{5D058108-190F-46B5-963D-26E69CA6121F}"/>
          </ac:spMkLst>
        </pc:spChg>
        <pc:spChg chg="del">
          <ac:chgData name="Pablo Vargas Bermúdez" userId="9148f8c2417aab04" providerId="Windows Live" clId="Web-{6F5B3910-CA3E-48ED-BA5E-F9CDA07870FC}" dt="2019-10-31T00:27:47.049" v="253"/>
          <ac:spMkLst>
            <pc:docMk/>
            <pc:sldMk cId="827452220" sldId="262"/>
            <ac:spMk id="3" creationId="{4AA5DE77-DC84-4410-A746-F1A237784FA0}"/>
          </ac:spMkLst>
        </pc:spChg>
        <pc:spChg chg="add del">
          <ac:chgData name="Pablo Vargas Bermúdez" userId="9148f8c2417aab04" providerId="Windows Live" clId="Web-{6F5B3910-CA3E-48ED-BA5E-F9CDA07870FC}" dt="2019-10-31T00:28:50.018" v="256"/>
          <ac:spMkLst>
            <pc:docMk/>
            <pc:sldMk cId="827452220" sldId="262"/>
            <ac:spMk id="8" creationId="{29E3C6F6-E052-4C96-A97D-0CB951C42B15}"/>
          </ac:spMkLst>
        </pc:spChg>
        <pc:spChg chg="add del">
          <ac:chgData name="Pablo Vargas Bermúdez" userId="9148f8c2417aab04" providerId="Windows Live" clId="Web-{6F5B3910-CA3E-48ED-BA5E-F9CDA07870FC}" dt="2019-10-31T00:28:50.018" v="256"/>
          <ac:spMkLst>
            <pc:docMk/>
            <pc:sldMk cId="827452220" sldId="262"/>
            <ac:spMk id="11" creationId="{990D0034-F768-41E7-85D4-F38C4DE85770}"/>
          </ac:spMkLst>
        </pc:spChg>
        <pc:spChg chg="add del">
          <ac:chgData name="Pablo Vargas Bermúdez" userId="9148f8c2417aab04" providerId="Windows Live" clId="Web-{6F5B3910-CA3E-48ED-BA5E-F9CDA07870FC}" dt="2019-10-31T00:28:50.018" v="256"/>
          <ac:spMkLst>
            <pc:docMk/>
            <pc:sldMk cId="827452220" sldId="262"/>
            <ac:spMk id="13" creationId="{95B38FD6-641F-41BF-B466-C1C6366420F0}"/>
          </ac:spMkLst>
        </pc:spChg>
        <pc:spChg chg="add del">
          <ac:chgData name="Pablo Vargas Bermúdez" userId="9148f8c2417aab04" providerId="Windows Live" clId="Web-{6F5B3910-CA3E-48ED-BA5E-F9CDA07870FC}" dt="2019-10-31T00:28:50.018" v="256"/>
          <ac:spMkLst>
            <pc:docMk/>
            <pc:sldMk cId="827452220" sldId="262"/>
            <ac:spMk id="17" creationId="{7363FFA6-C551-4935-A474-8B2482E55BAC}"/>
          </ac:spMkLst>
        </pc:spChg>
        <pc:spChg chg="add">
          <ac:chgData name="Pablo Vargas Bermúdez" userId="9148f8c2417aab04" providerId="Windows Live" clId="Web-{6F5B3910-CA3E-48ED-BA5E-F9CDA07870FC}" dt="2019-10-31T00:28:50.018" v="256"/>
          <ac:spMkLst>
            <pc:docMk/>
            <pc:sldMk cId="827452220" sldId="262"/>
            <ac:spMk id="22" creationId="{39E3965E-AC41-4711-9D10-E25ABB132D86}"/>
          </ac:spMkLst>
        </pc:spChg>
        <pc:spChg chg="add">
          <ac:chgData name="Pablo Vargas Bermúdez" userId="9148f8c2417aab04" providerId="Windows Live" clId="Web-{6F5B3910-CA3E-48ED-BA5E-F9CDA07870FC}" dt="2019-10-31T00:28:50.018" v="256"/>
          <ac:spMkLst>
            <pc:docMk/>
            <pc:sldMk cId="827452220" sldId="262"/>
            <ac:spMk id="26" creationId="{7319A1DD-F557-4EC6-8A8C-F7617B4CD678}"/>
          </ac:spMkLst>
        </pc:spChg>
        <pc:spChg chg="add">
          <ac:chgData name="Pablo Vargas Bermúdez" userId="9148f8c2417aab04" providerId="Windows Live" clId="Web-{6F5B3910-CA3E-48ED-BA5E-F9CDA07870FC}" dt="2019-10-31T00:28:50.018" v="256"/>
          <ac:spMkLst>
            <pc:docMk/>
            <pc:sldMk cId="827452220" sldId="262"/>
            <ac:spMk id="30" creationId="{C390A367-0330-4E03-9D5F-40308A7975C8}"/>
          </ac:spMkLst>
        </pc:spChg>
        <pc:picChg chg="add mod ord">
          <ac:chgData name="Pablo Vargas Bermúdez" userId="9148f8c2417aab04" providerId="Windows Live" clId="Web-{6F5B3910-CA3E-48ED-BA5E-F9CDA07870FC}" dt="2019-10-31T00:28:50.018" v="256"/>
          <ac:picMkLst>
            <pc:docMk/>
            <pc:sldMk cId="827452220" sldId="262"/>
            <ac:picMk id="4" creationId="{EB1D4C5A-F881-41B1-92BD-0CB0C3799C3D}"/>
          </ac:picMkLst>
        </pc:picChg>
        <pc:cxnChg chg="add del">
          <ac:chgData name="Pablo Vargas Bermúdez" userId="9148f8c2417aab04" providerId="Windows Live" clId="Web-{6F5B3910-CA3E-48ED-BA5E-F9CDA07870FC}" dt="2019-10-31T00:28:50.018" v="256"/>
          <ac:cxnSpMkLst>
            <pc:docMk/>
            <pc:sldMk cId="827452220" sldId="262"/>
            <ac:cxnSpMk id="15" creationId="{6BF9119E-766E-4526-AAE5-639F577C0493}"/>
          </ac:cxnSpMkLst>
        </pc:cxnChg>
        <pc:cxnChg chg="add">
          <ac:chgData name="Pablo Vargas Bermúdez" userId="9148f8c2417aab04" providerId="Windows Live" clId="Web-{6F5B3910-CA3E-48ED-BA5E-F9CDA07870FC}" dt="2019-10-31T00:28:50.018" v="256"/>
          <ac:cxnSpMkLst>
            <pc:docMk/>
            <pc:sldMk cId="827452220" sldId="262"/>
            <ac:cxnSpMk id="24" creationId="{1F5DC8C3-BA5F-4EED-BB9A-A14272BD82A1}"/>
          </ac:cxnSpMkLst>
        </pc:cxnChg>
        <pc:cxnChg chg="add">
          <ac:chgData name="Pablo Vargas Bermúdez" userId="9148f8c2417aab04" providerId="Windows Live" clId="Web-{6F5B3910-CA3E-48ED-BA5E-F9CDA07870FC}" dt="2019-10-31T00:28:50.018" v="256"/>
          <ac:cxnSpMkLst>
            <pc:docMk/>
            <pc:sldMk cId="827452220" sldId="262"/>
            <ac:cxnSpMk id="28" creationId="{D28A9C89-B313-458F-9C85-515930A51A93}"/>
          </ac:cxnSpMkLst>
        </pc:cxnChg>
      </pc:sldChg>
      <pc:sldChg chg="addSp delSp modSp new">
        <pc:chgData name="Pablo Vargas Bermúdez" userId="9148f8c2417aab04" providerId="Windows Live" clId="Web-{6F5B3910-CA3E-48ED-BA5E-F9CDA07870FC}" dt="2019-10-31T02:19:32.982" v="430"/>
        <pc:sldMkLst>
          <pc:docMk/>
          <pc:sldMk cId="4217674112" sldId="263"/>
        </pc:sldMkLst>
        <pc:spChg chg="mod">
          <ac:chgData name="Pablo Vargas Bermúdez" userId="9148f8c2417aab04" providerId="Windows Live" clId="Web-{6F5B3910-CA3E-48ED-BA5E-F9CDA07870FC}" dt="2019-10-31T00:30:47.705" v="388" actId="20577"/>
          <ac:spMkLst>
            <pc:docMk/>
            <pc:sldMk cId="4217674112" sldId="263"/>
            <ac:spMk id="2" creationId="{8BABD828-B2F5-4FE3-A346-CC9755F17DF8}"/>
          </ac:spMkLst>
        </pc:spChg>
        <pc:spChg chg="mod">
          <ac:chgData name="Pablo Vargas Bermúdez" userId="9148f8c2417aab04" providerId="Windows Live" clId="Web-{6F5B3910-CA3E-48ED-BA5E-F9CDA07870FC}" dt="2019-10-31T00:32:39.503" v="413" actId="20577"/>
          <ac:spMkLst>
            <pc:docMk/>
            <pc:sldMk cId="4217674112" sldId="263"/>
            <ac:spMk id="3" creationId="{AD2CDA75-F630-4335-9A8B-61B250DF3620}"/>
          </ac:spMkLst>
        </pc:spChg>
        <pc:picChg chg="add del mod">
          <ac:chgData name="Pablo Vargas Bermúdez" userId="9148f8c2417aab04" providerId="Windows Live" clId="Web-{6F5B3910-CA3E-48ED-BA5E-F9CDA07870FC}" dt="2019-10-31T02:19:32.982" v="430"/>
          <ac:picMkLst>
            <pc:docMk/>
            <pc:sldMk cId="4217674112" sldId="263"/>
            <ac:picMk id="4" creationId="{64BC7235-41BA-4F95-8BD8-277437BC2F74}"/>
          </ac:picMkLst>
        </pc:picChg>
      </pc:sldChg>
      <pc:sldMasterChg chg="del delSldLayout">
        <pc:chgData name="Pablo Vargas Bermúdez" userId="9148f8c2417aab04" providerId="Windows Live" clId="Web-{6F5B3910-CA3E-48ED-BA5E-F9CDA07870FC}" dt="2019-10-30T22:40:23.795" v="0"/>
        <pc:sldMasterMkLst>
          <pc:docMk/>
          <pc:sldMasterMk cId="2933118997" sldId="2147483648"/>
        </pc:sldMasterMkLst>
        <pc:sldLayoutChg chg="del">
          <pc:chgData name="Pablo Vargas Bermúdez" userId="9148f8c2417aab04" providerId="Windows Live" clId="Web-{6F5B3910-CA3E-48ED-BA5E-F9CDA07870FC}" dt="2019-10-30T22:40:23.795" v="0"/>
          <pc:sldLayoutMkLst>
            <pc:docMk/>
            <pc:sldMasterMk cId="2933118997" sldId="2147483648"/>
            <pc:sldLayoutMk cId="2288191458" sldId="2147483649"/>
          </pc:sldLayoutMkLst>
        </pc:sldLayoutChg>
        <pc:sldLayoutChg chg="del">
          <pc:chgData name="Pablo Vargas Bermúdez" userId="9148f8c2417aab04" providerId="Windows Live" clId="Web-{6F5B3910-CA3E-48ED-BA5E-F9CDA07870FC}" dt="2019-10-30T22:40:23.795" v="0"/>
          <pc:sldLayoutMkLst>
            <pc:docMk/>
            <pc:sldMasterMk cId="2933118997" sldId="2147483648"/>
            <pc:sldLayoutMk cId="3398174421" sldId="2147483650"/>
          </pc:sldLayoutMkLst>
        </pc:sldLayoutChg>
        <pc:sldLayoutChg chg="del">
          <pc:chgData name="Pablo Vargas Bermúdez" userId="9148f8c2417aab04" providerId="Windows Live" clId="Web-{6F5B3910-CA3E-48ED-BA5E-F9CDA07870FC}" dt="2019-10-30T22:40:23.795" v="0"/>
          <pc:sldLayoutMkLst>
            <pc:docMk/>
            <pc:sldMasterMk cId="2933118997" sldId="2147483648"/>
            <pc:sldLayoutMk cId="2339700568" sldId="2147483651"/>
          </pc:sldLayoutMkLst>
        </pc:sldLayoutChg>
        <pc:sldLayoutChg chg="del">
          <pc:chgData name="Pablo Vargas Bermúdez" userId="9148f8c2417aab04" providerId="Windows Live" clId="Web-{6F5B3910-CA3E-48ED-BA5E-F9CDA07870FC}" dt="2019-10-30T22:40:23.795" v="0"/>
          <pc:sldLayoutMkLst>
            <pc:docMk/>
            <pc:sldMasterMk cId="2933118997" sldId="2147483648"/>
            <pc:sldLayoutMk cId="979029867" sldId="2147483652"/>
          </pc:sldLayoutMkLst>
        </pc:sldLayoutChg>
        <pc:sldLayoutChg chg="del">
          <pc:chgData name="Pablo Vargas Bermúdez" userId="9148f8c2417aab04" providerId="Windows Live" clId="Web-{6F5B3910-CA3E-48ED-BA5E-F9CDA07870FC}" dt="2019-10-30T22:40:23.795" v="0"/>
          <pc:sldLayoutMkLst>
            <pc:docMk/>
            <pc:sldMasterMk cId="2933118997" sldId="2147483648"/>
            <pc:sldLayoutMk cId="1752394269" sldId="2147483653"/>
          </pc:sldLayoutMkLst>
        </pc:sldLayoutChg>
        <pc:sldLayoutChg chg="del">
          <pc:chgData name="Pablo Vargas Bermúdez" userId="9148f8c2417aab04" providerId="Windows Live" clId="Web-{6F5B3910-CA3E-48ED-BA5E-F9CDA07870FC}" dt="2019-10-30T22:40:23.795" v="0"/>
          <pc:sldLayoutMkLst>
            <pc:docMk/>
            <pc:sldMasterMk cId="2933118997" sldId="2147483648"/>
            <pc:sldLayoutMk cId="3630658609" sldId="2147483654"/>
          </pc:sldLayoutMkLst>
        </pc:sldLayoutChg>
        <pc:sldLayoutChg chg="del">
          <pc:chgData name="Pablo Vargas Bermúdez" userId="9148f8c2417aab04" providerId="Windows Live" clId="Web-{6F5B3910-CA3E-48ED-BA5E-F9CDA07870FC}" dt="2019-10-30T22:40:23.795" v="0"/>
          <pc:sldLayoutMkLst>
            <pc:docMk/>
            <pc:sldMasterMk cId="2933118997" sldId="2147483648"/>
            <pc:sldLayoutMk cId="3682375612" sldId="2147483655"/>
          </pc:sldLayoutMkLst>
        </pc:sldLayoutChg>
        <pc:sldLayoutChg chg="del">
          <pc:chgData name="Pablo Vargas Bermúdez" userId="9148f8c2417aab04" providerId="Windows Live" clId="Web-{6F5B3910-CA3E-48ED-BA5E-F9CDA07870FC}" dt="2019-10-30T22:40:23.795" v="0"/>
          <pc:sldLayoutMkLst>
            <pc:docMk/>
            <pc:sldMasterMk cId="2933118997" sldId="2147483648"/>
            <pc:sldLayoutMk cId="1360449816" sldId="2147483656"/>
          </pc:sldLayoutMkLst>
        </pc:sldLayoutChg>
        <pc:sldLayoutChg chg="del">
          <pc:chgData name="Pablo Vargas Bermúdez" userId="9148f8c2417aab04" providerId="Windows Live" clId="Web-{6F5B3910-CA3E-48ED-BA5E-F9CDA07870FC}" dt="2019-10-30T22:40:23.795" v="0"/>
          <pc:sldLayoutMkLst>
            <pc:docMk/>
            <pc:sldMasterMk cId="2933118997" sldId="2147483648"/>
            <pc:sldLayoutMk cId="383603595" sldId="2147483657"/>
          </pc:sldLayoutMkLst>
        </pc:sldLayoutChg>
        <pc:sldLayoutChg chg="del">
          <pc:chgData name="Pablo Vargas Bermúdez" userId="9148f8c2417aab04" providerId="Windows Live" clId="Web-{6F5B3910-CA3E-48ED-BA5E-F9CDA07870FC}" dt="2019-10-30T22:40:23.795" v="0"/>
          <pc:sldLayoutMkLst>
            <pc:docMk/>
            <pc:sldMasterMk cId="2933118997" sldId="2147483648"/>
            <pc:sldLayoutMk cId="541863252" sldId="2147483658"/>
          </pc:sldLayoutMkLst>
        </pc:sldLayoutChg>
        <pc:sldLayoutChg chg="del">
          <pc:chgData name="Pablo Vargas Bermúdez" userId="9148f8c2417aab04" providerId="Windows Live" clId="Web-{6F5B3910-CA3E-48ED-BA5E-F9CDA07870FC}" dt="2019-10-30T22:40:23.795" v="0"/>
          <pc:sldLayoutMkLst>
            <pc:docMk/>
            <pc:sldMasterMk cId="2933118997" sldId="2147483648"/>
            <pc:sldLayoutMk cId="2215096201" sldId="2147483659"/>
          </pc:sldLayoutMkLst>
        </pc:sldLayoutChg>
      </pc:sldMasterChg>
      <pc:sldMasterChg chg="add del addSldLayout delSldLayout">
        <pc:chgData name="Pablo Vargas Bermúdez" userId="9148f8c2417aab04" providerId="Windows Live" clId="Web-{6F5B3910-CA3E-48ED-BA5E-F9CDA07870FC}" dt="2019-10-30T22:41:31.966" v="61"/>
        <pc:sldMasterMkLst>
          <pc:docMk/>
          <pc:sldMasterMk cId="4152166951" sldId="2147483673"/>
        </pc:sldMasterMkLst>
        <pc:sldLayoutChg chg="add del">
          <pc:chgData name="Pablo Vargas Bermúdez" userId="9148f8c2417aab04" providerId="Windows Live" clId="Web-{6F5B3910-CA3E-48ED-BA5E-F9CDA07870FC}" dt="2019-10-30T22:41:31.966" v="61"/>
          <pc:sldLayoutMkLst>
            <pc:docMk/>
            <pc:sldMasterMk cId="4152166951" sldId="2147483673"/>
            <pc:sldLayoutMk cId="1983353195" sldId="2147483662"/>
          </pc:sldLayoutMkLst>
        </pc:sldLayoutChg>
        <pc:sldLayoutChg chg="add del">
          <pc:chgData name="Pablo Vargas Bermúdez" userId="9148f8c2417aab04" providerId="Windows Live" clId="Web-{6F5B3910-CA3E-48ED-BA5E-F9CDA07870FC}" dt="2019-10-30T22:41:31.966" v="61"/>
          <pc:sldLayoutMkLst>
            <pc:docMk/>
            <pc:sldMasterMk cId="4152166951" sldId="2147483673"/>
            <pc:sldLayoutMk cId="2237410136" sldId="2147483663"/>
          </pc:sldLayoutMkLst>
        </pc:sldLayoutChg>
        <pc:sldLayoutChg chg="add del">
          <pc:chgData name="Pablo Vargas Bermúdez" userId="9148f8c2417aab04" providerId="Windows Live" clId="Web-{6F5B3910-CA3E-48ED-BA5E-F9CDA07870FC}" dt="2019-10-30T22:41:31.966" v="61"/>
          <pc:sldLayoutMkLst>
            <pc:docMk/>
            <pc:sldMasterMk cId="4152166951" sldId="2147483673"/>
            <pc:sldLayoutMk cId="977531015" sldId="2147483664"/>
          </pc:sldLayoutMkLst>
        </pc:sldLayoutChg>
        <pc:sldLayoutChg chg="add del">
          <pc:chgData name="Pablo Vargas Bermúdez" userId="9148f8c2417aab04" providerId="Windows Live" clId="Web-{6F5B3910-CA3E-48ED-BA5E-F9CDA07870FC}" dt="2019-10-30T22:41:31.966" v="61"/>
          <pc:sldLayoutMkLst>
            <pc:docMk/>
            <pc:sldMasterMk cId="4152166951" sldId="2147483673"/>
            <pc:sldLayoutMk cId="4177412802" sldId="2147483665"/>
          </pc:sldLayoutMkLst>
        </pc:sldLayoutChg>
        <pc:sldLayoutChg chg="add del">
          <pc:chgData name="Pablo Vargas Bermúdez" userId="9148f8c2417aab04" providerId="Windows Live" clId="Web-{6F5B3910-CA3E-48ED-BA5E-F9CDA07870FC}" dt="2019-10-30T22:41:31.966" v="61"/>
          <pc:sldLayoutMkLst>
            <pc:docMk/>
            <pc:sldMasterMk cId="4152166951" sldId="2147483673"/>
            <pc:sldLayoutMk cId="1662318205" sldId="2147483666"/>
          </pc:sldLayoutMkLst>
        </pc:sldLayoutChg>
        <pc:sldLayoutChg chg="add del">
          <pc:chgData name="Pablo Vargas Bermúdez" userId="9148f8c2417aab04" providerId="Windows Live" clId="Web-{6F5B3910-CA3E-48ED-BA5E-F9CDA07870FC}" dt="2019-10-30T22:41:31.966" v="61"/>
          <pc:sldLayoutMkLst>
            <pc:docMk/>
            <pc:sldMasterMk cId="4152166951" sldId="2147483673"/>
            <pc:sldLayoutMk cId="3317645465" sldId="2147483667"/>
          </pc:sldLayoutMkLst>
        </pc:sldLayoutChg>
        <pc:sldLayoutChg chg="add del">
          <pc:chgData name="Pablo Vargas Bermúdez" userId="9148f8c2417aab04" providerId="Windows Live" clId="Web-{6F5B3910-CA3E-48ED-BA5E-F9CDA07870FC}" dt="2019-10-30T22:41:31.966" v="61"/>
          <pc:sldLayoutMkLst>
            <pc:docMk/>
            <pc:sldMasterMk cId="4152166951" sldId="2147483673"/>
            <pc:sldLayoutMk cId="1017402006" sldId="2147483668"/>
          </pc:sldLayoutMkLst>
        </pc:sldLayoutChg>
        <pc:sldLayoutChg chg="add del">
          <pc:chgData name="Pablo Vargas Bermúdez" userId="9148f8c2417aab04" providerId="Windows Live" clId="Web-{6F5B3910-CA3E-48ED-BA5E-F9CDA07870FC}" dt="2019-10-30T22:41:31.966" v="61"/>
          <pc:sldLayoutMkLst>
            <pc:docMk/>
            <pc:sldMasterMk cId="4152166951" sldId="2147483673"/>
            <pc:sldLayoutMk cId="3061396503" sldId="2147483669"/>
          </pc:sldLayoutMkLst>
        </pc:sldLayoutChg>
        <pc:sldLayoutChg chg="add del">
          <pc:chgData name="Pablo Vargas Bermúdez" userId="9148f8c2417aab04" providerId="Windows Live" clId="Web-{6F5B3910-CA3E-48ED-BA5E-F9CDA07870FC}" dt="2019-10-30T22:41:31.966" v="61"/>
          <pc:sldLayoutMkLst>
            <pc:docMk/>
            <pc:sldMasterMk cId="4152166951" sldId="2147483673"/>
            <pc:sldLayoutMk cId="1325882632" sldId="2147483670"/>
          </pc:sldLayoutMkLst>
        </pc:sldLayoutChg>
        <pc:sldLayoutChg chg="add del">
          <pc:chgData name="Pablo Vargas Bermúdez" userId="9148f8c2417aab04" providerId="Windows Live" clId="Web-{6F5B3910-CA3E-48ED-BA5E-F9CDA07870FC}" dt="2019-10-30T22:41:31.966" v="61"/>
          <pc:sldLayoutMkLst>
            <pc:docMk/>
            <pc:sldMasterMk cId="4152166951" sldId="2147483673"/>
            <pc:sldLayoutMk cId="4292366699" sldId="2147483671"/>
          </pc:sldLayoutMkLst>
        </pc:sldLayoutChg>
        <pc:sldLayoutChg chg="add del">
          <pc:chgData name="Pablo Vargas Bermúdez" userId="9148f8c2417aab04" providerId="Windows Live" clId="Web-{6F5B3910-CA3E-48ED-BA5E-F9CDA07870FC}" dt="2019-10-30T22:41:31.966" v="61"/>
          <pc:sldLayoutMkLst>
            <pc:docMk/>
            <pc:sldMasterMk cId="4152166951" sldId="2147483673"/>
            <pc:sldLayoutMk cId="154725062" sldId="2147483672"/>
          </pc:sldLayoutMkLst>
        </pc:sldLayoutChg>
      </pc:sldMasterChg>
      <pc:sldMasterChg chg="add del addSldLayout delSldLayout modSldLayout">
        <pc:chgData name="Pablo Vargas Bermúdez" userId="9148f8c2417aab04" providerId="Windows Live" clId="Web-{6F5B3910-CA3E-48ED-BA5E-F9CDA07870FC}" dt="2019-10-30T22:41:31.966" v="61"/>
        <pc:sldMasterMkLst>
          <pc:docMk/>
          <pc:sldMasterMk cId="3222326907" sldId="2147483674"/>
        </pc:sldMasterMkLst>
        <pc:sldLayoutChg chg="add del mod replId">
          <pc:chgData name="Pablo Vargas Bermúdez" userId="9148f8c2417aab04" providerId="Windows Live" clId="Web-{6F5B3910-CA3E-48ED-BA5E-F9CDA07870FC}" dt="2019-10-30T22:41:31.966" v="61"/>
          <pc:sldLayoutMkLst>
            <pc:docMk/>
            <pc:sldMasterMk cId="3222326907" sldId="2147483674"/>
            <pc:sldLayoutMk cId="4091225747" sldId="2147483675"/>
          </pc:sldLayoutMkLst>
        </pc:sldLayoutChg>
        <pc:sldLayoutChg chg="add del mod replId">
          <pc:chgData name="Pablo Vargas Bermúdez" userId="9148f8c2417aab04" providerId="Windows Live" clId="Web-{6F5B3910-CA3E-48ED-BA5E-F9CDA07870FC}" dt="2019-10-30T22:41:31.966" v="61"/>
          <pc:sldLayoutMkLst>
            <pc:docMk/>
            <pc:sldMasterMk cId="3222326907" sldId="2147483674"/>
            <pc:sldLayoutMk cId="2644140703" sldId="2147483676"/>
          </pc:sldLayoutMkLst>
        </pc:sldLayoutChg>
        <pc:sldLayoutChg chg="add del mod replId">
          <pc:chgData name="Pablo Vargas Bermúdez" userId="9148f8c2417aab04" providerId="Windows Live" clId="Web-{6F5B3910-CA3E-48ED-BA5E-F9CDA07870FC}" dt="2019-10-30T22:41:31.966" v="61"/>
          <pc:sldLayoutMkLst>
            <pc:docMk/>
            <pc:sldMasterMk cId="3222326907" sldId="2147483674"/>
            <pc:sldLayoutMk cId="2928573452" sldId="2147483677"/>
          </pc:sldLayoutMkLst>
        </pc:sldLayoutChg>
        <pc:sldLayoutChg chg="add del mod replId">
          <pc:chgData name="Pablo Vargas Bermúdez" userId="9148f8c2417aab04" providerId="Windows Live" clId="Web-{6F5B3910-CA3E-48ED-BA5E-F9CDA07870FC}" dt="2019-10-30T22:41:31.966" v="61"/>
          <pc:sldLayoutMkLst>
            <pc:docMk/>
            <pc:sldMasterMk cId="3222326907" sldId="2147483674"/>
            <pc:sldLayoutMk cId="1678092618" sldId="2147483678"/>
          </pc:sldLayoutMkLst>
        </pc:sldLayoutChg>
        <pc:sldLayoutChg chg="add del mod replId">
          <pc:chgData name="Pablo Vargas Bermúdez" userId="9148f8c2417aab04" providerId="Windows Live" clId="Web-{6F5B3910-CA3E-48ED-BA5E-F9CDA07870FC}" dt="2019-10-30T22:41:31.966" v="61"/>
          <pc:sldLayoutMkLst>
            <pc:docMk/>
            <pc:sldMasterMk cId="3222326907" sldId="2147483674"/>
            <pc:sldLayoutMk cId="288126470" sldId="2147483679"/>
          </pc:sldLayoutMkLst>
        </pc:sldLayoutChg>
        <pc:sldLayoutChg chg="add del mod replId">
          <pc:chgData name="Pablo Vargas Bermúdez" userId="9148f8c2417aab04" providerId="Windows Live" clId="Web-{6F5B3910-CA3E-48ED-BA5E-F9CDA07870FC}" dt="2019-10-30T22:41:31.966" v="61"/>
          <pc:sldLayoutMkLst>
            <pc:docMk/>
            <pc:sldMasterMk cId="3222326907" sldId="2147483674"/>
            <pc:sldLayoutMk cId="2212164316" sldId="2147483680"/>
          </pc:sldLayoutMkLst>
        </pc:sldLayoutChg>
        <pc:sldLayoutChg chg="add del mod replId">
          <pc:chgData name="Pablo Vargas Bermúdez" userId="9148f8c2417aab04" providerId="Windows Live" clId="Web-{6F5B3910-CA3E-48ED-BA5E-F9CDA07870FC}" dt="2019-10-30T22:41:31.966" v="61"/>
          <pc:sldLayoutMkLst>
            <pc:docMk/>
            <pc:sldMasterMk cId="3222326907" sldId="2147483674"/>
            <pc:sldLayoutMk cId="3872382347" sldId="2147483681"/>
          </pc:sldLayoutMkLst>
        </pc:sldLayoutChg>
        <pc:sldLayoutChg chg="add del mod replId">
          <pc:chgData name="Pablo Vargas Bermúdez" userId="9148f8c2417aab04" providerId="Windows Live" clId="Web-{6F5B3910-CA3E-48ED-BA5E-F9CDA07870FC}" dt="2019-10-30T22:41:31.966" v="61"/>
          <pc:sldLayoutMkLst>
            <pc:docMk/>
            <pc:sldMasterMk cId="3222326907" sldId="2147483674"/>
            <pc:sldLayoutMk cId="3290579430" sldId="2147483682"/>
          </pc:sldLayoutMkLst>
        </pc:sldLayoutChg>
        <pc:sldLayoutChg chg="add del mod replId">
          <pc:chgData name="Pablo Vargas Bermúdez" userId="9148f8c2417aab04" providerId="Windows Live" clId="Web-{6F5B3910-CA3E-48ED-BA5E-F9CDA07870FC}" dt="2019-10-30T22:41:31.966" v="61"/>
          <pc:sldLayoutMkLst>
            <pc:docMk/>
            <pc:sldMasterMk cId="3222326907" sldId="2147483674"/>
            <pc:sldLayoutMk cId="2207062310" sldId="2147483683"/>
          </pc:sldLayoutMkLst>
        </pc:sldLayoutChg>
        <pc:sldLayoutChg chg="add del mod replId">
          <pc:chgData name="Pablo Vargas Bermúdez" userId="9148f8c2417aab04" providerId="Windows Live" clId="Web-{6F5B3910-CA3E-48ED-BA5E-F9CDA07870FC}" dt="2019-10-30T22:41:31.966" v="61"/>
          <pc:sldLayoutMkLst>
            <pc:docMk/>
            <pc:sldMasterMk cId="3222326907" sldId="2147483674"/>
            <pc:sldLayoutMk cId="3210108" sldId="2147483684"/>
          </pc:sldLayoutMkLst>
        </pc:sldLayoutChg>
        <pc:sldLayoutChg chg="add del mod replId">
          <pc:chgData name="Pablo Vargas Bermúdez" userId="9148f8c2417aab04" providerId="Windows Live" clId="Web-{6F5B3910-CA3E-48ED-BA5E-F9CDA07870FC}" dt="2019-10-30T22:41:31.966" v="61"/>
          <pc:sldLayoutMkLst>
            <pc:docMk/>
            <pc:sldMasterMk cId="3222326907" sldId="2147483674"/>
            <pc:sldLayoutMk cId="2394429924" sldId="2147483685"/>
          </pc:sldLayoutMkLst>
        </pc:sldLayoutChg>
        <pc:sldLayoutChg chg="add del mod replId">
          <pc:chgData name="Pablo Vargas Bermúdez" userId="9148f8c2417aab04" providerId="Windows Live" clId="Web-{6F5B3910-CA3E-48ED-BA5E-F9CDA07870FC}" dt="2019-10-30T22:41:31.966" v="61"/>
          <pc:sldLayoutMkLst>
            <pc:docMk/>
            <pc:sldMasterMk cId="3222326907" sldId="2147483674"/>
            <pc:sldLayoutMk cId="167683209" sldId="2147483686"/>
          </pc:sldLayoutMkLst>
        </pc:sldLayoutChg>
        <pc:sldLayoutChg chg="add del mod replId">
          <pc:chgData name="Pablo Vargas Bermúdez" userId="9148f8c2417aab04" providerId="Windows Live" clId="Web-{6F5B3910-CA3E-48ED-BA5E-F9CDA07870FC}" dt="2019-10-30T22:41:31.966" v="61"/>
          <pc:sldLayoutMkLst>
            <pc:docMk/>
            <pc:sldMasterMk cId="3222326907" sldId="2147483674"/>
            <pc:sldLayoutMk cId="294773234" sldId="2147483687"/>
          </pc:sldLayoutMkLst>
        </pc:sldLayoutChg>
        <pc:sldLayoutChg chg="add del mod replId">
          <pc:chgData name="Pablo Vargas Bermúdez" userId="9148f8c2417aab04" providerId="Windows Live" clId="Web-{6F5B3910-CA3E-48ED-BA5E-F9CDA07870FC}" dt="2019-10-30T22:41:31.966" v="61"/>
          <pc:sldLayoutMkLst>
            <pc:docMk/>
            <pc:sldMasterMk cId="3222326907" sldId="2147483674"/>
            <pc:sldLayoutMk cId="3190971943" sldId="2147483688"/>
          </pc:sldLayoutMkLst>
        </pc:sldLayoutChg>
        <pc:sldLayoutChg chg="add del mod replId">
          <pc:chgData name="Pablo Vargas Bermúdez" userId="9148f8c2417aab04" providerId="Windows Live" clId="Web-{6F5B3910-CA3E-48ED-BA5E-F9CDA07870FC}" dt="2019-10-30T22:41:31.966" v="61"/>
          <pc:sldLayoutMkLst>
            <pc:docMk/>
            <pc:sldMasterMk cId="3222326907" sldId="2147483674"/>
            <pc:sldLayoutMk cId="4073535916" sldId="2147483689"/>
          </pc:sldLayoutMkLst>
        </pc:sldLayoutChg>
        <pc:sldLayoutChg chg="add del mod replId">
          <pc:chgData name="Pablo Vargas Bermúdez" userId="9148f8c2417aab04" providerId="Windows Live" clId="Web-{6F5B3910-CA3E-48ED-BA5E-F9CDA07870FC}" dt="2019-10-30T22:41:31.966" v="61"/>
          <pc:sldLayoutMkLst>
            <pc:docMk/>
            <pc:sldMasterMk cId="3222326907" sldId="2147483674"/>
            <pc:sldLayoutMk cId="3664215303" sldId="2147483690"/>
          </pc:sldLayoutMkLst>
        </pc:sldLayoutChg>
        <pc:sldLayoutChg chg="add del mod replId">
          <pc:chgData name="Pablo Vargas Bermúdez" userId="9148f8c2417aab04" providerId="Windows Live" clId="Web-{6F5B3910-CA3E-48ED-BA5E-F9CDA07870FC}" dt="2019-10-30T22:41:31.966" v="61"/>
          <pc:sldLayoutMkLst>
            <pc:docMk/>
            <pc:sldMasterMk cId="3222326907" sldId="2147483674"/>
            <pc:sldLayoutMk cId="2501583039" sldId="2147483691"/>
          </pc:sldLayoutMkLst>
        </pc:sldLayoutChg>
      </pc:sldMasterChg>
    </pc:docChg>
  </pc:docChgLst>
  <pc:docChgLst>
    <pc:chgData name="Pablo Vargas Bermúdez" userId="9148f8c2417aab04" providerId="Windows Live" clId="Web-{74AA5312-06F4-47F7-9A55-A5A4A78912C7}"/>
    <pc:docChg chg="addSld delSld modSld modMainMaster">
      <pc:chgData name="Pablo Vargas Bermúdez" userId="9148f8c2417aab04" providerId="Windows Live" clId="Web-{74AA5312-06F4-47F7-9A55-A5A4A78912C7}" dt="2019-11-01T00:10:09.087" v="1006" actId="20577"/>
      <pc:docMkLst>
        <pc:docMk/>
      </pc:docMkLst>
      <pc:sldChg chg="mod">
        <pc:chgData name="Pablo Vargas Bermúdez" userId="9148f8c2417aab04" providerId="Windows Live" clId="Web-{74AA5312-06F4-47F7-9A55-A5A4A78912C7}" dt="2019-10-31T23:43:56.279" v="539"/>
        <pc:sldMkLst>
          <pc:docMk/>
          <pc:sldMk cId="2406273178" sldId="256"/>
        </pc:sldMkLst>
      </pc:sldChg>
      <pc:sldChg chg="mod">
        <pc:chgData name="Pablo Vargas Bermúdez" userId="9148f8c2417aab04" providerId="Windows Live" clId="Web-{74AA5312-06F4-47F7-9A55-A5A4A78912C7}" dt="2019-10-31T23:43:56.279" v="539"/>
        <pc:sldMkLst>
          <pc:docMk/>
          <pc:sldMk cId="4241959750" sldId="257"/>
        </pc:sldMkLst>
      </pc:sldChg>
      <pc:sldChg chg="mod">
        <pc:chgData name="Pablo Vargas Bermúdez" userId="9148f8c2417aab04" providerId="Windows Live" clId="Web-{74AA5312-06F4-47F7-9A55-A5A4A78912C7}" dt="2019-10-31T23:43:56.279" v="539"/>
        <pc:sldMkLst>
          <pc:docMk/>
          <pc:sldMk cId="1858653162" sldId="258"/>
        </pc:sldMkLst>
      </pc:sldChg>
      <pc:sldChg chg="mod">
        <pc:chgData name="Pablo Vargas Bermúdez" userId="9148f8c2417aab04" providerId="Windows Live" clId="Web-{74AA5312-06F4-47F7-9A55-A5A4A78912C7}" dt="2019-10-31T23:43:56.279" v="539"/>
        <pc:sldMkLst>
          <pc:docMk/>
          <pc:sldMk cId="3529045785" sldId="259"/>
        </pc:sldMkLst>
      </pc:sldChg>
      <pc:sldChg chg="mod">
        <pc:chgData name="Pablo Vargas Bermúdez" userId="9148f8c2417aab04" providerId="Windows Live" clId="Web-{74AA5312-06F4-47F7-9A55-A5A4A78912C7}" dt="2019-10-31T23:43:56.279" v="539"/>
        <pc:sldMkLst>
          <pc:docMk/>
          <pc:sldMk cId="1153744947" sldId="260"/>
        </pc:sldMkLst>
      </pc:sldChg>
      <pc:sldChg chg="modSp mod">
        <pc:chgData name="Pablo Vargas Bermúdez" userId="9148f8c2417aab04" providerId="Windows Live" clId="Web-{74AA5312-06F4-47F7-9A55-A5A4A78912C7}" dt="2019-10-31T23:57:51.778" v="826" actId="20577"/>
        <pc:sldMkLst>
          <pc:docMk/>
          <pc:sldMk cId="989139858" sldId="261"/>
        </pc:sldMkLst>
        <pc:spChg chg="mod">
          <ac:chgData name="Pablo Vargas Bermúdez" userId="9148f8c2417aab04" providerId="Windows Live" clId="Web-{74AA5312-06F4-47F7-9A55-A5A4A78912C7}" dt="2019-10-31T23:57:51.778" v="826" actId="20577"/>
          <ac:spMkLst>
            <pc:docMk/>
            <pc:sldMk cId="989139858" sldId="261"/>
            <ac:spMk id="3" creationId="{FFC63C2C-DB5C-4438-820B-5F8FFEBA56AC}"/>
          </ac:spMkLst>
        </pc:spChg>
      </pc:sldChg>
      <pc:sldChg chg="mod">
        <pc:chgData name="Pablo Vargas Bermúdez" userId="9148f8c2417aab04" providerId="Windows Live" clId="Web-{74AA5312-06F4-47F7-9A55-A5A4A78912C7}" dt="2019-10-31T23:43:56.279" v="539"/>
        <pc:sldMkLst>
          <pc:docMk/>
          <pc:sldMk cId="827452220" sldId="262"/>
        </pc:sldMkLst>
      </pc:sldChg>
      <pc:sldChg chg="addSp modSp mod">
        <pc:chgData name="Pablo Vargas Bermúdez" userId="9148f8c2417aab04" providerId="Windows Live" clId="Web-{74AA5312-06F4-47F7-9A55-A5A4A78912C7}" dt="2019-10-31T23:43:56.279" v="539"/>
        <pc:sldMkLst>
          <pc:docMk/>
          <pc:sldMk cId="4217674112" sldId="263"/>
        </pc:sldMkLst>
        <pc:spChg chg="mod">
          <ac:chgData name="Pablo Vargas Bermúdez" userId="9148f8c2417aab04" providerId="Windows Live" clId="Web-{74AA5312-06F4-47F7-9A55-A5A4A78912C7}" dt="2019-10-31T23:22:09.956" v="75" actId="20577"/>
          <ac:spMkLst>
            <pc:docMk/>
            <pc:sldMk cId="4217674112" sldId="263"/>
            <ac:spMk id="2" creationId="{8BABD828-B2F5-4FE3-A346-CC9755F17DF8}"/>
          </ac:spMkLst>
        </pc:spChg>
        <pc:spChg chg="mod">
          <ac:chgData name="Pablo Vargas Bermúdez" userId="9148f8c2417aab04" providerId="Windows Live" clId="Web-{74AA5312-06F4-47F7-9A55-A5A4A78912C7}" dt="2019-10-31T23:28:25.146" v="271" actId="20577"/>
          <ac:spMkLst>
            <pc:docMk/>
            <pc:sldMk cId="4217674112" sldId="263"/>
            <ac:spMk id="3" creationId="{AD2CDA75-F630-4335-9A8B-61B250DF3620}"/>
          </ac:spMkLst>
        </pc:spChg>
        <pc:spChg chg="add mod">
          <ac:chgData name="Pablo Vargas Bermúdez" userId="9148f8c2417aab04" providerId="Windows Live" clId="Web-{74AA5312-06F4-47F7-9A55-A5A4A78912C7}" dt="2019-10-31T23:31:11.176" v="423" actId="14100"/>
          <ac:spMkLst>
            <pc:docMk/>
            <pc:sldMk cId="4217674112" sldId="263"/>
            <ac:spMk id="4" creationId="{8CC5A4A8-8332-4177-A491-87A995FEBFEC}"/>
          </ac:spMkLst>
        </pc:spChg>
      </pc:sldChg>
      <pc:sldChg chg="addSp delSp modSp new mod setBg setClrOvrMap">
        <pc:chgData name="Pablo Vargas Bermúdez" userId="9148f8c2417aab04" providerId="Windows Live" clId="Web-{74AA5312-06F4-47F7-9A55-A5A4A78912C7}" dt="2019-10-31T23:43:56.279" v="539"/>
        <pc:sldMkLst>
          <pc:docMk/>
          <pc:sldMk cId="4243416807" sldId="264"/>
        </pc:sldMkLst>
        <pc:spChg chg="mod">
          <ac:chgData name="Pablo Vargas Bermúdez" userId="9148f8c2417aab04" providerId="Windows Live" clId="Web-{74AA5312-06F4-47F7-9A55-A5A4A78912C7}" dt="2019-10-31T23:18:15.234" v="42" actId="20577"/>
          <ac:spMkLst>
            <pc:docMk/>
            <pc:sldMk cId="4243416807" sldId="264"/>
            <ac:spMk id="2" creationId="{66290A57-00C2-47A5-9349-8D5E0B366CDD}"/>
          </ac:spMkLst>
        </pc:spChg>
        <pc:spChg chg="del">
          <ac:chgData name="Pablo Vargas Bermúdez" userId="9148f8c2417aab04" providerId="Windows Live" clId="Web-{74AA5312-06F4-47F7-9A55-A5A4A78912C7}" dt="2019-10-31T23:16:41.672" v="38"/>
          <ac:spMkLst>
            <pc:docMk/>
            <pc:sldMk cId="4243416807" sldId="264"/>
            <ac:spMk id="3" creationId="{D1F57CD4-D673-43EF-BBEF-535520DAD6D8}"/>
          </ac:spMkLst>
        </pc:spChg>
        <pc:spChg chg="add del mod">
          <ac:chgData name="Pablo Vargas Bermúdez" userId="9148f8c2417aab04" providerId="Windows Live" clId="Web-{74AA5312-06F4-47F7-9A55-A5A4A78912C7}" dt="2019-10-31T23:17:25.937" v="41"/>
          <ac:spMkLst>
            <pc:docMk/>
            <pc:sldMk cId="4243416807" sldId="264"/>
            <ac:spMk id="7" creationId="{07C97A7F-C4F9-452A-96B5-16237A10565C}"/>
          </ac:spMkLst>
        </pc:spChg>
        <pc:spChg chg="add">
          <ac:chgData name="Pablo Vargas Bermúdez" userId="9148f8c2417aab04" providerId="Windows Live" clId="Web-{74AA5312-06F4-47F7-9A55-A5A4A78912C7}" dt="2019-10-31T23:16:51.406" v="39"/>
          <ac:spMkLst>
            <pc:docMk/>
            <pc:sldMk cId="4243416807" sldId="264"/>
            <ac:spMk id="9" creationId="{39E3965E-AC41-4711-9D10-E25ABB132D86}"/>
          </ac:spMkLst>
        </pc:spChg>
        <pc:spChg chg="add">
          <ac:chgData name="Pablo Vargas Bermúdez" userId="9148f8c2417aab04" providerId="Windows Live" clId="Web-{74AA5312-06F4-47F7-9A55-A5A4A78912C7}" dt="2019-10-31T23:16:51.406" v="39"/>
          <ac:spMkLst>
            <pc:docMk/>
            <pc:sldMk cId="4243416807" sldId="264"/>
            <ac:spMk id="13" creationId="{6482F060-A4AF-4E0B-B364-7C6BA4AE9C03}"/>
          </ac:spMkLst>
        </pc:spChg>
        <pc:picChg chg="add del mod ord">
          <ac:chgData name="Pablo Vargas Bermúdez" userId="9148f8c2417aab04" providerId="Windows Live" clId="Web-{74AA5312-06F4-47F7-9A55-A5A4A78912C7}" dt="2019-10-31T23:17:25.937" v="41"/>
          <ac:picMkLst>
            <pc:docMk/>
            <pc:sldMk cId="4243416807" sldId="264"/>
            <ac:picMk id="4" creationId="{A073822D-3816-4F2C-94C9-3C5DE09EAC64}"/>
          </ac:picMkLst>
        </pc:picChg>
        <pc:cxnChg chg="add">
          <ac:chgData name="Pablo Vargas Bermúdez" userId="9148f8c2417aab04" providerId="Windows Live" clId="Web-{74AA5312-06F4-47F7-9A55-A5A4A78912C7}" dt="2019-10-31T23:16:51.406" v="39"/>
          <ac:cxnSpMkLst>
            <pc:docMk/>
            <pc:sldMk cId="4243416807" sldId="264"/>
            <ac:cxnSpMk id="11" creationId="{1F5DC8C3-BA5F-4EED-BB9A-A14272BD82A1}"/>
          </ac:cxnSpMkLst>
        </pc:cxnChg>
        <pc:cxnChg chg="add">
          <ac:chgData name="Pablo Vargas Bermúdez" userId="9148f8c2417aab04" providerId="Windows Live" clId="Web-{74AA5312-06F4-47F7-9A55-A5A4A78912C7}" dt="2019-10-31T23:16:51.406" v="39"/>
          <ac:cxnSpMkLst>
            <pc:docMk/>
            <pc:sldMk cId="4243416807" sldId="264"/>
            <ac:cxnSpMk id="15" creationId="{B9EB6DAA-2F0C-43D5-A577-15D5D2C4E3F5}"/>
          </ac:cxnSpMkLst>
        </pc:cxnChg>
      </pc:sldChg>
      <pc:sldChg chg="addSp modSp new mod">
        <pc:chgData name="Pablo Vargas Bermúdez" userId="9148f8c2417aab04" providerId="Windows Live" clId="Web-{74AA5312-06F4-47F7-9A55-A5A4A78912C7}" dt="2019-10-31T23:43:56.279" v="539"/>
        <pc:sldMkLst>
          <pc:docMk/>
          <pc:sldMk cId="3985487648" sldId="265"/>
        </pc:sldMkLst>
        <pc:spChg chg="mod">
          <ac:chgData name="Pablo Vargas Bermúdez" userId="9148f8c2417aab04" providerId="Windows Live" clId="Web-{74AA5312-06F4-47F7-9A55-A5A4A78912C7}" dt="2019-10-31T23:22:22.159" v="116" actId="20577"/>
          <ac:spMkLst>
            <pc:docMk/>
            <pc:sldMk cId="3985487648" sldId="265"/>
            <ac:spMk id="2" creationId="{12913855-C873-4506-B71B-E7763B4337BB}"/>
          </ac:spMkLst>
        </pc:spChg>
        <pc:spChg chg="mod">
          <ac:chgData name="Pablo Vargas Bermúdez" userId="9148f8c2417aab04" providerId="Windows Live" clId="Web-{74AA5312-06F4-47F7-9A55-A5A4A78912C7}" dt="2019-10-31T23:24:12.523" v="138" actId="20577"/>
          <ac:spMkLst>
            <pc:docMk/>
            <pc:sldMk cId="3985487648" sldId="265"/>
            <ac:spMk id="3" creationId="{0FDD9926-F4D0-4DA0-BC5A-C0FFEAF93AA9}"/>
          </ac:spMkLst>
        </pc:spChg>
        <pc:spChg chg="add mod">
          <ac:chgData name="Pablo Vargas Bermúdez" userId="9148f8c2417aab04" providerId="Windows Live" clId="Web-{74AA5312-06F4-47F7-9A55-A5A4A78912C7}" dt="2019-10-31T23:29:21.833" v="340" actId="14100"/>
          <ac:spMkLst>
            <pc:docMk/>
            <pc:sldMk cId="3985487648" sldId="265"/>
            <ac:spMk id="4" creationId="{B7FCB8FD-56DE-4337-AD76-A09532794168}"/>
          </ac:spMkLst>
        </pc:spChg>
      </pc:sldChg>
      <pc:sldChg chg="addSp delSp modSp new mod setBg">
        <pc:chgData name="Pablo Vargas Bermúdez" userId="9148f8c2417aab04" providerId="Windows Live" clId="Web-{74AA5312-06F4-47F7-9A55-A5A4A78912C7}" dt="2019-10-31T23:43:56.279" v="539"/>
        <pc:sldMkLst>
          <pc:docMk/>
          <pc:sldMk cId="3979803063" sldId="266"/>
        </pc:sldMkLst>
        <pc:spChg chg="mod">
          <ac:chgData name="Pablo Vargas Bermúdez" userId="9148f8c2417aab04" providerId="Windows Live" clId="Web-{74AA5312-06F4-47F7-9A55-A5A4A78912C7}" dt="2019-10-31T23:26:14.350" v="167" actId="20577"/>
          <ac:spMkLst>
            <pc:docMk/>
            <pc:sldMk cId="3979803063" sldId="266"/>
            <ac:spMk id="2" creationId="{3CEE8406-BFE1-4B96-B27D-1D908B4C9572}"/>
          </ac:spMkLst>
        </pc:spChg>
        <pc:spChg chg="del">
          <ac:chgData name="Pablo Vargas Bermúdez" userId="9148f8c2417aab04" providerId="Windows Live" clId="Web-{74AA5312-06F4-47F7-9A55-A5A4A78912C7}" dt="2019-10-31T23:25:39.428" v="165"/>
          <ac:spMkLst>
            <pc:docMk/>
            <pc:sldMk cId="3979803063" sldId="266"/>
            <ac:spMk id="3" creationId="{5956B96B-3706-4693-9F59-B007070F465C}"/>
          </ac:spMkLst>
        </pc:spChg>
        <pc:spChg chg="add">
          <ac:chgData name="Pablo Vargas Bermúdez" userId="9148f8c2417aab04" providerId="Windows Live" clId="Web-{74AA5312-06F4-47F7-9A55-A5A4A78912C7}" dt="2019-10-31T23:25:49.725" v="166"/>
          <ac:spMkLst>
            <pc:docMk/>
            <pc:sldMk cId="3979803063" sldId="266"/>
            <ac:spMk id="9" creationId="{39E3965E-AC41-4711-9D10-E25ABB132D86}"/>
          </ac:spMkLst>
        </pc:spChg>
        <pc:spChg chg="add">
          <ac:chgData name="Pablo Vargas Bermúdez" userId="9148f8c2417aab04" providerId="Windows Live" clId="Web-{74AA5312-06F4-47F7-9A55-A5A4A78912C7}" dt="2019-10-31T23:25:49.725" v="166"/>
          <ac:spMkLst>
            <pc:docMk/>
            <pc:sldMk cId="3979803063" sldId="266"/>
            <ac:spMk id="13" creationId="{184CF176-5285-4F57-A3FF-F97742FC4D3D}"/>
          </ac:spMkLst>
        </pc:spChg>
        <pc:spChg chg="add">
          <ac:chgData name="Pablo Vargas Bermúdez" userId="9148f8c2417aab04" providerId="Windows Live" clId="Web-{74AA5312-06F4-47F7-9A55-A5A4A78912C7}" dt="2019-10-31T23:25:49.725" v="166"/>
          <ac:spMkLst>
            <pc:docMk/>
            <pc:sldMk cId="3979803063" sldId="266"/>
            <ac:spMk id="17" creationId="{2643D54E-3783-4880-A37B-C51FBC3934E8}"/>
          </ac:spMkLst>
        </pc:spChg>
        <pc:picChg chg="add mod ord">
          <ac:chgData name="Pablo Vargas Bermúdez" userId="9148f8c2417aab04" providerId="Windows Live" clId="Web-{74AA5312-06F4-47F7-9A55-A5A4A78912C7}" dt="2019-10-31T23:25:49.725" v="166"/>
          <ac:picMkLst>
            <pc:docMk/>
            <pc:sldMk cId="3979803063" sldId="266"/>
            <ac:picMk id="4" creationId="{00C37EA9-47EE-42C8-9A3C-0F6C55FABF14}"/>
          </ac:picMkLst>
        </pc:picChg>
        <pc:cxnChg chg="add">
          <ac:chgData name="Pablo Vargas Bermúdez" userId="9148f8c2417aab04" providerId="Windows Live" clId="Web-{74AA5312-06F4-47F7-9A55-A5A4A78912C7}" dt="2019-10-31T23:25:49.725" v="166"/>
          <ac:cxnSpMkLst>
            <pc:docMk/>
            <pc:sldMk cId="3979803063" sldId="266"/>
            <ac:cxnSpMk id="11" creationId="{1F5DC8C3-BA5F-4EED-BB9A-A14272BD82A1}"/>
          </ac:cxnSpMkLst>
        </pc:cxnChg>
        <pc:cxnChg chg="add">
          <ac:chgData name="Pablo Vargas Bermúdez" userId="9148f8c2417aab04" providerId="Windows Live" clId="Web-{74AA5312-06F4-47F7-9A55-A5A4A78912C7}" dt="2019-10-31T23:25:49.725" v="166"/>
          <ac:cxnSpMkLst>
            <pc:docMk/>
            <pc:sldMk cId="3979803063" sldId="266"/>
            <ac:cxnSpMk id="15" creationId="{FCE0A9EA-62FA-4F43-BEF6-7BBBB3F90F25}"/>
          </ac:cxnSpMkLst>
        </pc:cxnChg>
      </pc:sldChg>
      <pc:sldChg chg="addSp delSp modSp new mod">
        <pc:chgData name="Pablo Vargas Bermúdez" userId="9148f8c2417aab04" providerId="Windows Live" clId="Web-{74AA5312-06F4-47F7-9A55-A5A4A78912C7}" dt="2019-10-31T23:43:56.279" v="539"/>
        <pc:sldMkLst>
          <pc:docMk/>
          <pc:sldMk cId="2709347629" sldId="267"/>
        </pc:sldMkLst>
        <pc:spChg chg="mod">
          <ac:chgData name="Pablo Vargas Bermúdez" userId="9148f8c2417aab04" providerId="Windows Live" clId="Web-{74AA5312-06F4-47F7-9A55-A5A4A78912C7}" dt="2019-10-31T23:31:44.192" v="435" actId="20577"/>
          <ac:spMkLst>
            <pc:docMk/>
            <pc:sldMk cId="2709347629" sldId="267"/>
            <ac:spMk id="2" creationId="{733B20D3-C430-4E56-90DF-5F5E1BA60E37}"/>
          </ac:spMkLst>
        </pc:spChg>
        <pc:spChg chg="del mod">
          <ac:chgData name="Pablo Vargas Bermúdez" userId="9148f8c2417aab04" providerId="Windows Live" clId="Web-{74AA5312-06F4-47F7-9A55-A5A4A78912C7}" dt="2019-10-31T23:38:52.891" v="498"/>
          <ac:spMkLst>
            <pc:docMk/>
            <pc:sldMk cId="2709347629" sldId="267"/>
            <ac:spMk id="3" creationId="{69159BBB-46CC-4EF5-B59A-EEED26ECCBEE}"/>
          </ac:spMkLst>
        </pc:spChg>
        <pc:graphicFrameChg chg="add">
          <ac:chgData name="Pablo Vargas Bermúdez" userId="9148f8c2417aab04" providerId="Windows Live" clId="Web-{74AA5312-06F4-47F7-9A55-A5A4A78912C7}" dt="2019-10-31T23:38:52.891" v="498"/>
          <ac:graphicFrameMkLst>
            <pc:docMk/>
            <pc:sldMk cId="2709347629" sldId="267"/>
            <ac:graphicFrameMk id="4" creationId="{EA71621A-4B42-4EF6-ACB8-5CF02266A339}"/>
          </ac:graphicFrameMkLst>
        </pc:graphicFrameChg>
      </pc:sldChg>
      <pc:sldChg chg="addSp delSp modSp new mod setBg">
        <pc:chgData name="Pablo Vargas Bermúdez" userId="9148f8c2417aab04" providerId="Windows Live" clId="Web-{74AA5312-06F4-47F7-9A55-A5A4A78912C7}" dt="2019-10-31T23:44:02.545" v="540"/>
        <pc:sldMkLst>
          <pc:docMk/>
          <pc:sldMk cId="873413925" sldId="268"/>
        </pc:sldMkLst>
        <pc:spChg chg="mod">
          <ac:chgData name="Pablo Vargas Bermúdez" userId="9148f8c2417aab04" providerId="Windows Live" clId="Web-{74AA5312-06F4-47F7-9A55-A5A4A78912C7}" dt="2019-10-31T23:40:40.344" v="513" actId="20577"/>
          <ac:spMkLst>
            <pc:docMk/>
            <pc:sldMk cId="873413925" sldId="268"/>
            <ac:spMk id="2" creationId="{BC369321-E2C8-460F-9CE3-7F715E6B5F37}"/>
          </ac:spMkLst>
        </pc:spChg>
        <pc:spChg chg="del mod">
          <ac:chgData name="Pablo Vargas Bermúdez" userId="9148f8c2417aab04" providerId="Windows Live" clId="Web-{74AA5312-06F4-47F7-9A55-A5A4A78912C7}" dt="2019-10-31T23:42:59.514" v="536"/>
          <ac:spMkLst>
            <pc:docMk/>
            <pc:sldMk cId="873413925" sldId="268"/>
            <ac:spMk id="3" creationId="{380B5ACE-3862-4CD2-B1EB-BCD564B08F5C}"/>
          </ac:spMkLst>
        </pc:spChg>
        <pc:graphicFrameChg chg="add">
          <ac:chgData name="Pablo Vargas Bermúdez" userId="9148f8c2417aab04" providerId="Windows Live" clId="Web-{74AA5312-06F4-47F7-9A55-A5A4A78912C7}" dt="2019-10-31T23:42:59.514" v="536"/>
          <ac:graphicFrameMkLst>
            <pc:docMk/>
            <pc:sldMk cId="873413925" sldId="268"/>
            <ac:graphicFrameMk id="5" creationId="{AA1E0704-602B-49E8-A9B7-A5FFF653ECCB}"/>
          </ac:graphicFrameMkLst>
        </pc:graphicFrameChg>
      </pc:sldChg>
      <pc:sldChg chg="addSp modSp new mod setBg">
        <pc:chgData name="Pablo Vargas Bermúdez" userId="9148f8c2417aab04" providerId="Windows Live" clId="Web-{74AA5312-06F4-47F7-9A55-A5A4A78912C7}" dt="2019-10-31T23:51:13.187" v="581"/>
        <pc:sldMkLst>
          <pc:docMk/>
          <pc:sldMk cId="1348249659" sldId="269"/>
        </pc:sldMkLst>
        <pc:spChg chg="mod">
          <ac:chgData name="Pablo Vargas Bermúdez" userId="9148f8c2417aab04" providerId="Windows Live" clId="Web-{74AA5312-06F4-47F7-9A55-A5A4A78912C7}" dt="2019-10-31T23:51:13.187" v="581"/>
          <ac:spMkLst>
            <pc:docMk/>
            <pc:sldMk cId="1348249659" sldId="269"/>
            <ac:spMk id="2" creationId="{C84C7225-7F4C-40F0-8B4C-7A05B0D278AF}"/>
          </ac:spMkLst>
        </pc:spChg>
        <pc:spChg chg="mod">
          <ac:chgData name="Pablo Vargas Bermúdez" userId="9148f8c2417aab04" providerId="Windows Live" clId="Web-{74AA5312-06F4-47F7-9A55-A5A4A78912C7}" dt="2019-10-31T23:51:13.187" v="581"/>
          <ac:spMkLst>
            <pc:docMk/>
            <pc:sldMk cId="1348249659" sldId="269"/>
            <ac:spMk id="3" creationId="{A6CD2265-9F97-48AA-BF26-46A99BBC1A8B}"/>
          </ac:spMkLst>
        </pc:spChg>
        <pc:spChg chg="add">
          <ac:chgData name="Pablo Vargas Bermúdez" userId="9148f8c2417aab04" providerId="Windows Live" clId="Web-{74AA5312-06F4-47F7-9A55-A5A4A78912C7}" dt="2019-10-31T23:51:13.187" v="581"/>
          <ac:spMkLst>
            <pc:docMk/>
            <pc:sldMk cId="1348249659" sldId="269"/>
            <ac:spMk id="9" creationId="{873ECEC8-0F24-45B8-950F-35FC94BCEAC8}"/>
          </ac:spMkLst>
        </pc:spChg>
        <pc:spChg chg="add">
          <ac:chgData name="Pablo Vargas Bermúdez" userId="9148f8c2417aab04" providerId="Windows Live" clId="Web-{74AA5312-06F4-47F7-9A55-A5A4A78912C7}" dt="2019-10-31T23:51:13.187" v="581"/>
          <ac:spMkLst>
            <pc:docMk/>
            <pc:sldMk cId="1348249659" sldId="269"/>
            <ac:spMk id="13" creationId="{8B53612E-ADB2-4457-9688-89506397AF28}"/>
          </ac:spMkLst>
        </pc:spChg>
        <pc:picChg chg="add mod">
          <ac:chgData name="Pablo Vargas Bermúdez" userId="9148f8c2417aab04" providerId="Windows Live" clId="Web-{74AA5312-06F4-47F7-9A55-A5A4A78912C7}" dt="2019-10-31T23:51:13.187" v="581"/>
          <ac:picMkLst>
            <pc:docMk/>
            <pc:sldMk cId="1348249659" sldId="269"/>
            <ac:picMk id="4" creationId="{720BA712-39CD-4733-B254-2ECC377E9C4C}"/>
          </ac:picMkLst>
        </pc:picChg>
        <pc:cxnChg chg="add">
          <ac:chgData name="Pablo Vargas Bermúdez" userId="9148f8c2417aab04" providerId="Windows Live" clId="Web-{74AA5312-06F4-47F7-9A55-A5A4A78912C7}" dt="2019-10-31T23:51:13.187" v="581"/>
          <ac:cxnSpMkLst>
            <pc:docMk/>
            <pc:sldMk cId="1348249659" sldId="269"/>
            <ac:cxnSpMk id="11" creationId="{89EB8C68-FF1B-4849-867B-32D29B19F102}"/>
          </ac:cxnSpMkLst>
        </pc:cxnChg>
      </pc:sldChg>
      <pc:sldChg chg="addSp modSp new del mod setBg">
        <pc:chgData name="Pablo Vargas Bermúdez" userId="9148f8c2417aab04" providerId="Windows Live" clId="Web-{74AA5312-06F4-47F7-9A55-A5A4A78912C7}" dt="2019-10-31T23:46:43.934" v="553"/>
        <pc:sldMkLst>
          <pc:docMk/>
          <pc:sldMk cId="989680684" sldId="270"/>
        </pc:sldMkLst>
        <pc:spChg chg="mod">
          <ac:chgData name="Pablo Vargas Bermúdez" userId="9148f8c2417aab04" providerId="Windows Live" clId="Web-{74AA5312-06F4-47F7-9A55-A5A4A78912C7}" dt="2019-10-31T23:46:24.044" v="551"/>
          <ac:spMkLst>
            <pc:docMk/>
            <pc:sldMk cId="989680684" sldId="270"/>
            <ac:spMk id="2" creationId="{FB8D989F-823A-4975-A0CB-D2499810BC72}"/>
          </ac:spMkLst>
        </pc:spChg>
        <pc:spChg chg="add">
          <ac:chgData name="Pablo Vargas Bermúdez" userId="9148f8c2417aab04" providerId="Windows Live" clId="Web-{74AA5312-06F4-47F7-9A55-A5A4A78912C7}" dt="2019-10-31T23:46:24.044" v="551"/>
          <ac:spMkLst>
            <pc:docMk/>
            <pc:sldMk cId="989680684" sldId="270"/>
            <ac:spMk id="8" creationId="{39E3965E-AC41-4711-9D10-E25ABB132D86}"/>
          </ac:spMkLst>
        </pc:spChg>
        <pc:spChg chg="add">
          <ac:chgData name="Pablo Vargas Bermúdez" userId="9148f8c2417aab04" providerId="Windows Live" clId="Web-{74AA5312-06F4-47F7-9A55-A5A4A78912C7}" dt="2019-10-31T23:46:24.044" v="551"/>
          <ac:spMkLst>
            <pc:docMk/>
            <pc:sldMk cId="989680684" sldId="270"/>
            <ac:spMk id="12" creationId="{34461041-8413-4023-ABA7-9E499B0AD995}"/>
          </ac:spMkLst>
        </pc:spChg>
        <pc:spChg chg="add">
          <ac:chgData name="Pablo Vargas Bermúdez" userId="9148f8c2417aab04" providerId="Windows Live" clId="Web-{74AA5312-06F4-47F7-9A55-A5A4A78912C7}" dt="2019-10-31T23:46:24.044" v="551"/>
          <ac:spMkLst>
            <pc:docMk/>
            <pc:sldMk cId="989680684" sldId="270"/>
            <ac:spMk id="16" creationId="{7FC9E1B0-1575-4658-AD6E-43DF73FC3397}"/>
          </ac:spMkLst>
        </pc:spChg>
        <pc:picChg chg="add mod">
          <ac:chgData name="Pablo Vargas Bermúdez" userId="9148f8c2417aab04" providerId="Windows Live" clId="Web-{74AA5312-06F4-47F7-9A55-A5A4A78912C7}" dt="2019-10-31T23:46:32.419" v="552" actId="1076"/>
          <ac:picMkLst>
            <pc:docMk/>
            <pc:sldMk cId="989680684" sldId="270"/>
            <ac:picMk id="3" creationId="{B79746CF-C046-4B59-A0D0-7217E611EDC0}"/>
          </ac:picMkLst>
        </pc:picChg>
        <pc:cxnChg chg="add">
          <ac:chgData name="Pablo Vargas Bermúdez" userId="9148f8c2417aab04" providerId="Windows Live" clId="Web-{74AA5312-06F4-47F7-9A55-A5A4A78912C7}" dt="2019-10-31T23:46:24.044" v="551"/>
          <ac:cxnSpMkLst>
            <pc:docMk/>
            <pc:sldMk cId="989680684" sldId="270"/>
            <ac:cxnSpMk id="10" creationId="{1F5DC8C3-BA5F-4EED-BB9A-A14272BD82A1}"/>
          </ac:cxnSpMkLst>
        </pc:cxnChg>
        <pc:cxnChg chg="add">
          <ac:chgData name="Pablo Vargas Bermúdez" userId="9148f8c2417aab04" providerId="Windows Live" clId="Web-{74AA5312-06F4-47F7-9A55-A5A4A78912C7}" dt="2019-10-31T23:46:24.044" v="551"/>
          <ac:cxnSpMkLst>
            <pc:docMk/>
            <pc:sldMk cId="989680684" sldId="270"/>
            <ac:cxnSpMk id="14" creationId="{F05BCF04-4702-43D0-BE8F-DBF6C2F65131}"/>
          </ac:cxnSpMkLst>
        </pc:cxnChg>
      </pc:sldChg>
      <pc:sldChg chg="addSp modSp new">
        <pc:chgData name="Pablo Vargas Bermúdez" userId="9148f8c2417aab04" providerId="Windows Live" clId="Web-{74AA5312-06F4-47F7-9A55-A5A4A78912C7}" dt="2019-10-31T23:56:56.763" v="786" actId="1076"/>
        <pc:sldMkLst>
          <pc:docMk/>
          <pc:sldMk cId="2079624183" sldId="270"/>
        </pc:sldMkLst>
        <pc:spChg chg="mod">
          <ac:chgData name="Pablo Vargas Bermúdez" userId="9148f8c2417aab04" providerId="Windows Live" clId="Web-{74AA5312-06F4-47F7-9A55-A5A4A78912C7}" dt="2019-10-31T23:51:29.031" v="598" actId="20577"/>
          <ac:spMkLst>
            <pc:docMk/>
            <pc:sldMk cId="2079624183" sldId="270"/>
            <ac:spMk id="2" creationId="{F5C21399-339E-4682-A4EC-712A0D132A65}"/>
          </ac:spMkLst>
        </pc:spChg>
        <pc:spChg chg="mod">
          <ac:chgData name="Pablo Vargas Bermúdez" userId="9148f8c2417aab04" providerId="Windows Live" clId="Web-{74AA5312-06F4-47F7-9A55-A5A4A78912C7}" dt="2019-10-31T23:54:14.982" v="689" actId="20577"/>
          <ac:spMkLst>
            <pc:docMk/>
            <pc:sldMk cId="2079624183" sldId="270"/>
            <ac:spMk id="3" creationId="{B1171D89-6EBD-4EFB-868C-729E6EC6C555}"/>
          </ac:spMkLst>
        </pc:spChg>
        <pc:spChg chg="add mod">
          <ac:chgData name="Pablo Vargas Bermúdez" userId="9148f8c2417aab04" providerId="Windows Live" clId="Web-{74AA5312-06F4-47F7-9A55-A5A4A78912C7}" dt="2019-10-31T23:56:56.763" v="786" actId="1076"/>
          <ac:spMkLst>
            <pc:docMk/>
            <pc:sldMk cId="2079624183" sldId="270"/>
            <ac:spMk id="4" creationId="{9063CF75-8EAB-4DD5-AB39-BBD3A1AED578}"/>
          </ac:spMkLst>
        </pc:spChg>
      </pc:sldChg>
      <pc:sldChg chg="addSp delSp modSp new mod setBg">
        <pc:chgData name="Pablo Vargas Bermúdez" userId="9148f8c2417aab04" providerId="Windows Live" clId="Web-{74AA5312-06F4-47F7-9A55-A5A4A78912C7}" dt="2019-10-31T23:55:30.482" v="721" actId="20577"/>
        <pc:sldMkLst>
          <pc:docMk/>
          <pc:sldMk cId="3728388175" sldId="271"/>
        </pc:sldMkLst>
        <pc:spChg chg="mod">
          <ac:chgData name="Pablo Vargas Bermúdez" userId="9148f8c2417aab04" providerId="Windows Live" clId="Web-{74AA5312-06F4-47F7-9A55-A5A4A78912C7}" dt="2019-10-31T23:55:30.482" v="721" actId="20577"/>
          <ac:spMkLst>
            <pc:docMk/>
            <pc:sldMk cId="3728388175" sldId="271"/>
            <ac:spMk id="2" creationId="{1D4C6762-C7C6-4D9B-8CE7-FE1F7730A759}"/>
          </ac:spMkLst>
        </pc:spChg>
        <pc:spChg chg="del">
          <ac:chgData name="Pablo Vargas Bermúdez" userId="9148f8c2417aab04" providerId="Windows Live" clId="Web-{74AA5312-06F4-47F7-9A55-A5A4A78912C7}" dt="2019-10-31T23:55:00.061" v="719"/>
          <ac:spMkLst>
            <pc:docMk/>
            <pc:sldMk cId="3728388175" sldId="271"/>
            <ac:spMk id="3" creationId="{45E4C169-210A-437D-AB55-D75864E942EA}"/>
          </ac:spMkLst>
        </pc:spChg>
        <pc:spChg chg="add">
          <ac:chgData name="Pablo Vargas Bermúdez" userId="9148f8c2417aab04" providerId="Windows Live" clId="Web-{74AA5312-06F4-47F7-9A55-A5A4A78912C7}" dt="2019-10-31T23:55:08.436" v="720"/>
          <ac:spMkLst>
            <pc:docMk/>
            <pc:sldMk cId="3728388175" sldId="271"/>
            <ac:spMk id="9" creationId="{39E3965E-AC41-4711-9D10-E25ABB132D86}"/>
          </ac:spMkLst>
        </pc:spChg>
        <pc:spChg chg="add">
          <ac:chgData name="Pablo Vargas Bermúdez" userId="9148f8c2417aab04" providerId="Windows Live" clId="Web-{74AA5312-06F4-47F7-9A55-A5A4A78912C7}" dt="2019-10-31T23:55:08.436" v="720"/>
          <ac:spMkLst>
            <pc:docMk/>
            <pc:sldMk cId="3728388175" sldId="271"/>
            <ac:spMk id="13" creationId="{B4D0E555-16F6-44D0-BF56-AF5FF5BDE9D6}"/>
          </ac:spMkLst>
        </pc:spChg>
        <pc:spChg chg="add">
          <ac:chgData name="Pablo Vargas Bermúdez" userId="9148f8c2417aab04" providerId="Windows Live" clId="Web-{74AA5312-06F4-47F7-9A55-A5A4A78912C7}" dt="2019-10-31T23:55:08.436" v="720"/>
          <ac:spMkLst>
            <pc:docMk/>
            <pc:sldMk cId="3728388175" sldId="271"/>
            <ac:spMk id="15" creationId="{8117041D-1A7B-4ECA-AB68-3CFDB6726B8E}"/>
          </ac:spMkLst>
        </pc:spChg>
        <pc:picChg chg="add mod ord">
          <ac:chgData name="Pablo Vargas Bermúdez" userId="9148f8c2417aab04" providerId="Windows Live" clId="Web-{74AA5312-06F4-47F7-9A55-A5A4A78912C7}" dt="2019-10-31T23:55:08.436" v="720"/>
          <ac:picMkLst>
            <pc:docMk/>
            <pc:sldMk cId="3728388175" sldId="271"/>
            <ac:picMk id="4" creationId="{EBF581C4-0A81-4A02-8E8D-147E8F8FC622}"/>
          </ac:picMkLst>
        </pc:picChg>
        <pc:cxnChg chg="add">
          <ac:chgData name="Pablo Vargas Bermúdez" userId="9148f8c2417aab04" providerId="Windows Live" clId="Web-{74AA5312-06F4-47F7-9A55-A5A4A78912C7}" dt="2019-10-31T23:55:08.436" v="720"/>
          <ac:cxnSpMkLst>
            <pc:docMk/>
            <pc:sldMk cId="3728388175" sldId="271"/>
            <ac:cxnSpMk id="11" creationId="{1F5DC8C3-BA5F-4EED-BB9A-A14272BD82A1}"/>
          </ac:cxnSpMkLst>
        </pc:cxnChg>
        <pc:cxnChg chg="add">
          <ac:chgData name="Pablo Vargas Bermúdez" userId="9148f8c2417aab04" providerId="Windows Live" clId="Web-{74AA5312-06F4-47F7-9A55-A5A4A78912C7}" dt="2019-10-31T23:55:08.436" v="720"/>
          <ac:cxnSpMkLst>
            <pc:docMk/>
            <pc:sldMk cId="3728388175" sldId="271"/>
            <ac:cxnSpMk id="17" creationId="{ABCD2462-4C1E-401A-AC2D-F799A138B245}"/>
          </ac:cxnSpMkLst>
        </pc:cxnChg>
      </pc:sldChg>
      <pc:sldChg chg="addSp modSp new mod setBg">
        <pc:chgData name="Pablo Vargas Bermúdez" userId="9148f8c2417aab04" providerId="Windows Live" clId="Web-{74AA5312-06F4-47F7-9A55-A5A4A78912C7}" dt="2019-11-01T00:04:16.712" v="843" actId="20577"/>
        <pc:sldMkLst>
          <pc:docMk/>
          <pc:sldMk cId="2409565770" sldId="272"/>
        </pc:sldMkLst>
        <pc:spChg chg="mod">
          <ac:chgData name="Pablo Vargas Bermúdez" userId="9148f8c2417aab04" providerId="Windows Live" clId="Web-{74AA5312-06F4-47F7-9A55-A5A4A78912C7}" dt="2019-11-01T00:04:08.212" v="842"/>
          <ac:spMkLst>
            <pc:docMk/>
            <pc:sldMk cId="2409565770" sldId="272"/>
            <ac:spMk id="2" creationId="{D0491557-63A4-41BE-90E7-B1D60A5957D3}"/>
          </ac:spMkLst>
        </pc:spChg>
        <pc:spChg chg="mod">
          <ac:chgData name="Pablo Vargas Bermúdez" userId="9148f8c2417aab04" providerId="Windows Live" clId="Web-{74AA5312-06F4-47F7-9A55-A5A4A78912C7}" dt="2019-11-01T00:04:16.712" v="843" actId="20577"/>
          <ac:spMkLst>
            <pc:docMk/>
            <pc:sldMk cId="2409565770" sldId="272"/>
            <ac:spMk id="3" creationId="{422D6824-57E7-412D-9FD6-2A0C3795BA26}"/>
          </ac:spMkLst>
        </pc:spChg>
        <pc:spChg chg="add">
          <ac:chgData name="Pablo Vargas Bermúdez" userId="9148f8c2417aab04" providerId="Windows Live" clId="Web-{74AA5312-06F4-47F7-9A55-A5A4A78912C7}" dt="2019-11-01T00:04:08.212" v="842"/>
          <ac:spMkLst>
            <pc:docMk/>
            <pc:sldMk cId="2409565770" sldId="272"/>
            <ac:spMk id="9" creationId="{E9BA134F-37B6-498A-B46D-040B86E5DA35}"/>
          </ac:spMkLst>
        </pc:spChg>
        <pc:spChg chg="add">
          <ac:chgData name="Pablo Vargas Bermúdez" userId="9148f8c2417aab04" providerId="Windows Live" clId="Web-{74AA5312-06F4-47F7-9A55-A5A4A78912C7}" dt="2019-11-01T00:04:08.212" v="842"/>
          <ac:spMkLst>
            <pc:docMk/>
            <pc:sldMk cId="2409565770" sldId="272"/>
            <ac:spMk id="11" creationId="{2BFE3F30-11E0-4842-8523-7222538C8293}"/>
          </ac:spMkLst>
        </pc:spChg>
        <pc:picChg chg="add mod ord">
          <ac:chgData name="Pablo Vargas Bermúdez" userId="9148f8c2417aab04" providerId="Windows Live" clId="Web-{74AA5312-06F4-47F7-9A55-A5A4A78912C7}" dt="2019-11-01T00:04:08.212" v="842"/>
          <ac:picMkLst>
            <pc:docMk/>
            <pc:sldMk cId="2409565770" sldId="272"/>
            <ac:picMk id="4" creationId="{8E3C30CF-A01D-4054-9145-CA5E056A1F07}"/>
          </ac:picMkLst>
        </pc:picChg>
        <pc:cxnChg chg="add">
          <ac:chgData name="Pablo Vargas Bermúdez" userId="9148f8c2417aab04" providerId="Windows Live" clId="Web-{74AA5312-06F4-47F7-9A55-A5A4A78912C7}" dt="2019-11-01T00:04:08.212" v="842"/>
          <ac:cxnSpMkLst>
            <pc:docMk/>
            <pc:sldMk cId="2409565770" sldId="272"/>
            <ac:cxnSpMk id="13" creationId="{67E7D319-545A-41CD-95DF-4DE4FA8A46B1}"/>
          </ac:cxnSpMkLst>
        </pc:cxnChg>
      </pc:sldChg>
      <pc:sldChg chg="modSp new del">
        <pc:chgData name="Pablo Vargas Bermúdez" userId="9148f8c2417aab04" providerId="Windows Live" clId="Web-{74AA5312-06F4-47F7-9A55-A5A4A78912C7}" dt="2019-10-31T23:57:25.966" v="787"/>
        <pc:sldMkLst>
          <pc:docMk/>
          <pc:sldMk cId="3734368781" sldId="272"/>
        </pc:sldMkLst>
        <pc:spChg chg="mod">
          <ac:chgData name="Pablo Vargas Bermúdez" userId="9148f8c2417aab04" providerId="Windows Live" clId="Web-{74AA5312-06F4-47F7-9A55-A5A4A78912C7}" dt="2019-10-31T23:55:49.357" v="734" actId="20577"/>
          <ac:spMkLst>
            <pc:docMk/>
            <pc:sldMk cId="3734368781" sldId="272"/>
            <ac:spMk id="2" creationId="{05170E44-7516-470B-88C5-8F0FA3FF4D57}"/>
          </ac:spMkLst>
        </pc:spChg>
      </pc:sldChg>
      <pc:sldChg chg="addSp modSp new">
        <pc:chgData name="Pablo Vargas Bermúdez" userId="9148f8c2417aab04" providerId="Windows Live" clId="Web-{74AA5312-06F4-47F7-9A55-A5A4A78912C7}" dt="2019-11-01T00:08:29.291" v="969" actId="20577"/>
        <pc:sldMkLst>
          <pc:docMk/>
          <pc:sldMk cId="1240422529" sldId="273"/>
        </pc:sldMkLst>
        <pc:spChg chg="mod">
          <ac:chgData name="Pablo Vargas Bermúdez" userId="9148f8c2417aab04" providerId="Windows Live" clId="Web-{74AA5312-06F4-47F7-9A55-A5A4A78912C7}" dt="2019-11-01T00:04:27.665" v="864" actId="20577"/>
          <ac:spMkLst>
            <pc:docMk/>
            <pc:sldMk cId="1240422529" sldId="273"/>
            <ac:spMk id="2" creationId="{FA8DB0E0-DA4D-406E-AB96-A0DE09266D4E}"/>
          </ac:spMkLst>
        </pc:spChg>
        <pc:spChg chg="mod">
          <ac:chgData name="Pablo Vargas Bermúdez" userId="9148f8c2417aab04" providerId="Windows Live" clId="Web-{74AA5312-06F4-47F7-9A55-A5A4A78912C7}" dt="2019-11-01T00:08:29.291" v="969" actId="20577"/>
          <ac:spMkLst>
            <pc:docMk/>
            <pc:sldMk cId="1240422529" sldId="273"/>
            <ac:spMk id="3" creationId="{A8C15196-D3DF-4D78-9036-6018045DAFB8}"/>
          </ac:spMkLst>
        </pc:spChg>
        <pc:spChg chg="add mod">
          <ac:chgData name="Pablo Vargas Bermúdez" userId="9148f8c2417aab04" providerId="Windows Live" clId="Web-{74AA5312-06F4-47F7-9A55-A5A4A78912C7}" dt="2019-11-01T00:08:00.823" v="961" actId="14100"/>
          <ac:spMkLst>
            <pc:docMk/>
            <pc:sldMk cId="1240422529" sldId="273"/>
            <ac:spMk id="4" creationId="{E156A9B7-CF35-4ED8-9160-BD205C0F6562}"/>
          </ac:spMkLst>
        </pc:spChg>
      </pc:sldChg>
      <pc:sldChg chg="addSp delSp modSp new mod setBg">
        <pc:chgData name="Pablo Vargas Bermúdez" userId="9148f8c2417aab04" providerId="Windows Live" clId="Web-{74AA5312-06F4-47F7-9A55-A5A4A78912C7}" dt="2019-11-01T00:10:04.431" v="1004" actId="20577"/>
        <pc:sldMkLst>
          <pc:docMk/>
          <pc:sldMk cId="248781349" sldId="274"/>
        </pc:sldMkLst>
        <pc:spChg chg="mod ord">
          <ac:chgData name="Pablo Vargas Bermúdez" userId="9148f8c2417aab04" providerId="Windows Live" clId="Web-{74AA5312-06F4-47F7-9A55-A5A4A78912C7}" dt="2019-11-01T00:10:04.431" v="1004" actId="20577"/>
          <ac:spMkLst>
            <pc:docMk/>
            <pc:sldMk cId="248781349" sldId="274"/>
            <ac:spMk id="2" creationId="{E735DB85-8D72-4CE9-B0BC-01AC2B29FF2E}"/>
          </ac:spMkLst>
        </pc:spChg>
        <pc:spChg chg="del">
          <ac:chgData name="Pablo Vargas Bermúdez" userId="9148f8c2417aab04" providerId="Windows Live" clId="Web-{74AA5312-06F4-47F7-9A55-A5A4A78912C7}" dt="2019-11-01T00:09:26.931" v="1000"/>
          <ac:spMkLst>
            <pc:docMk/>
            <pc:sldMk cId="248781349" sldId="274"/>
            <ac:spMk id="3" creationId="{05367376-CB85-4895-98C1-00DC11457F66}"/>
          </ac:spMkLst>
        </pc:spChg>
        <pc:spChg chg="add del">
          <ac:chgData name="Pablo Vargas Bermúdez" userId="9148f8c2417aab04" providerId="Windows Live" clId="Web-{74AA5312-06F4-47F7-9A55-A5A4A78912C7}" dt="2019-11-01T00:09:47.728" v="1003"/>
          <ac:spMkLst>
            <pc:docMk/>
            <pc:sldMk cId="248781349" sldId="274"/>
            <ac:spMk id="6" creationId="{E6082202-28F1-47DE-95AD-D6E13D85CE5B}"/>
          </ac:spMkLst>
        </pc:spChg>
        <pc:spChg chg="add">
          <ac:chgData name="Pablo Vargas Bermúdez" userId="9148f8c2417aab04" providerId="Windows Live" clId="Web-{74AA5312-06F4-47F7-9A55-A5A4A78912C7}" dt="2019-11-01T00:09:33.338" v="1001"/>
          <ac:spMkLst>
            <pc:docMk/>
            <pc:sldMk cId="248781349" sldId="274"/>
            <ac:spMk id="9" creationId="{39E3965E-AC41-4711-9D10-E25ABB132D86}"/>
          </ac:spMkLst>
        </pc:spChg>
        <pc:spChg chg="add">
          <ac:chgData name="Pablo Vargas Bermúdez" userId="9148f8c2417aab04" providerId="Windows Live" clId="Web-{74AA5312-06F4-47F7-9A55-A5A4A78912C7}" dt="2019-11-01T00:09:33.338" v="1001"/>
          <ac:spMkLst>
            <pc:docMk/>
            <pc:sldMk cId="248781349" sldId="274"/>
            <ac:spMk id="13" creationId="{990BAFCD-EA0A-47F4-8B00-AAB1E67A90CC}"/>
          </ac:spMkLst>
        </pc:spChg>
        <pc:spChg chg="add">
          <ac:chgData name="Pablo Vargas Bermúdez" userId="9148f8c2417aab04" providerId="Windows Live" clId="Web-{74AA5312-06F4-47F7-9A55-A5A4A78912C7}" dt="2019-11-01T00:09:33.338" v="1001"/>
          <ac:spMkLst>
            <pc:docMk/>
            <pc:sldMk cId="248781349" sldId="274"/>
            <ac:spMk id="15" creationId="{2F9C61D6-37CC-4AD4-83C3-022D08874179}"/>
          </ac:spMkLst>
        </pc:spChg>
        <pc:picChg chg="add mod ord">
          <ac:chgData name="Pablo Vargas Bermúdez" userId="9148f8c2417aab04" providerId="Windows Live" clId="Web-{74AA5312-06F4-47F7-9A55-A5A4A78912C7}" dt="2019-11-01T00:09:33.338" v="1001"/>
          <ac:picMkLst>
            <pc:docMk/>
            <pc:sldMk cId="248781349" sldId="274"/>
            <ac:picMk id="4" creationId="{36D610BF-D19A-4862-A628-9D3534FD1B0C}"/>
          </ac:picMkLst>
        </pc:picChg>
        <pc:cxnChg chg="add">
          <ac:chgData name="Pablo Vargas Bermúdez" userId="9148f8c2417aab04" providerId="Windows Live" clId="Web-{74AA5312-06F4-47F7-9A55-A5A4A78912C7}" dt="2019-11-01T00:09:33.338" v="1001"/>
          <ac:cxnSpMkLst>
            <pc:docMk/>
            <pc:sldMk cId="248781349" sldId="274"/>
            <ac:cxnSpMk id="11" creationId="{1F5DC8C3-BA5F-4EED-BB9A-A14272BD82A1}"/>
          </ac:cxnSpMkLst>
        </pc:cxnChg>
        <pc:cxnChg chg="add">
          <ac:chgData name="Pablo Vargas Bermúdez" userId="9148f8c2417aab04" providerId="Windows Live" clId="Web-{74AA5312-06F4-47F7-9A55-A5A4A78912C7}" dt="2019-11-01T00:09:33.338" v="1001"/>
          <ac:cxnSpMkLst>
            <pc:docMk/>
            <pc:sldMk cId="248781349" sldId="274"/>
            <ac:cxnSpMk id="17" creationId="{2669285E-35F6-4010-B084-229A808458CD}"/>
          </ac:cxnSpMkLst>
        </pc:cxnChg>
      </pc:sldChg>
      <pc:sldChg chg="modSp new">
        <pc:chgData name="Pablo Vargas Bermúdez" userId="9148f8c2417aab04" providerId="Windows Live" clId="Web-{74AA5312-06F4-47F7-9A55-A5A4A78912C7}" dt="2019-11-01T00:08:51.150" v="998" actId="20577"/>
        <pc:sldMkLst>
          <pc:docMk/>
          <pc:sldMk cId="2102782300" sldId="275"/>
        </pc:sldMkLst>
        <pc:spChg chg="mod">
          <ac:chgData name="Pablo Vargas Bermúdez" userId="9148f8c2417aab04" providerId="Windows Live" clId="Web-{74AA5312-06F4-47F7-9A55-A5A4A78912C7}" dt="2019-11-01T00:08:41.447" v="991" actId="20577"/>
          <ac:spMkLst>
            <pc:docMk/>
            <pc:sldMk cId="2102782300" sldId="275"/>
            <ac:spMk id="2" creationId="{5148D74C-D64E-4919-A3DF-339F127F7D42}"/>
          </ac:spMkLst>
        </pc:spChg>
        <pc:spChg chg="mod">
          <ac:chgData name="Pablo Vargas Bermúdez" userId="9148f8c2417aab04" providerId="Windows Live" clId="Web-{74AA5312-06F4-47F7-9A55-A5A4A78912C7}" dt="2019-11-01T00:08:51.150" v="998" actId="20577"/>
          <ac:spMkLst>
            <pc:docMk/>
            <pc:sldMk cId="2102782300" sldId="275"/>
            <ac:spMk id="3" creationId="{3D8E898B-FC1C-4E39-A7AA-5AA21D125ADB}"/>
          </ac:spMkLst>
        </pc:spChg>
      </pc:sldChg>
      <pc:sldMasterChg chg="mod setBg modSldLayout">
        <pc:chgData name="Pablo Vargas Bermúdez" userId="9148f8c2417aab04" providerId="Windows Live" clId="Web-{74AA5312-06F4-47F7-9A55-A5A4A78912C7}" dt="2019-10-31T23:43:56.279" v="539"/>
        <pc:sldMasterMkLst>
          <pc:docMk/>
          <pc:sldMasterMk cId="4152166951" sldId="2147483673"/>
        </pc:sldMasterMkLst>
        <pc:sldLayoutChg chg="mod setBg setFolMasterObjs">
          <pc:chgData name="Pablo Vargas Bermúdez" userId="9148f8c2417aab04" providerId="Windows Live" clId="Web-{74AA5312-06F4-47F7-9A55-A5A4A78912C7}" dt="2019-10-31T23:43:56.279" v="539"/>
          <pc:sldLayoutMkLst>
            <pc:docMk/>
            <pc:sldMasterMk cId="4152166951" sldId="2147483673"/>
            <pc:sldLayoutMk cId="1983353195" sldId="2147483662"/>
          </pc:sldLayoutMkLst>
        </pc:sldLayoutChg>
        <pc:sldLayoutChg chg="mod setBg">
          <pc:chgData name="Pablo Vargas Bermúdez" userId="9148f8c2417aab04" providerId="Windows Live" clId="Web-{74AA5312-06F4-47F7-9A55-A5A4A78912C7}" dt="2019-10-31T23:43:56.279" v="539"/>
          <pc:sldLayoutMkLst>
            <pc:docMk/>
            <pc:sldMasterMk cId="4152166951" sldId="2147483673"/>
            <pc:sldLayoutMk cId="2237410136" sldId="2147483663"/>
          </pc:sldLayoutMkLst>
        </pc:sldLayoutChg>
        <pc:sldLayoutChg chg="mod setBg setFolMasterObjs">
          <pc:chgData name="Pablo Vargas Bermúdez" userId="9148f8c2417aab04" providerId="Windows Live" clId="Web-{74AA5312-06F4-47F7-9A55-A5A4A78912C7}" dt="2019-10-31T23:43:56.279" v="539"/>
          <pc:sldLayoutMkLst>
            <pc:docMk/>
            <pc:sldMasterMk cId="4152166951" sldId="2147483673"/>
            <pc:sldLayoutMk cId="977531015" sldId="2147483664"/>
          </pc:sldLayoutMkLst>
        </pc:sldLayoutChg>
        <pc:sldLayoutChg chg="mod setBg">
          <pc:chgData name="Pablo Vargas Bermúdez" userId="9148f8c2417aab04" providerId="Windows Live" clId="Web-{74AA5312-06F4-47F7-9A55-A5A4A78912C7}" dt="2019-10-31T23:43:56.279" v="539"/>
          <pc:sldLayoutMkLst>
            <pc:docMk/>
            <pc:sldMasterMk cId="4152166951" sldId="2147483673"/>
            <pc:sldLayoutMk cId="4177412802" sldId="2147483665"/>
          </pc:sldLayoutMkLst>
        </pc:sldLayoutChg>
        <pc:sldLayoutChg chg="mod setBg">
          <pc:chgData name="Pablo Vargas Bermúdez" userId="9148f8c2417aab04" providerId="Windows Live" clId="Web-{74AA5312-06F4-47F7-9A55-A5A4A78912C7}" dt="2019-10-31T23:43:56.279" v="539"/>
          <pc:sldLayoutMkLst>
            <pc:docMk/>
            <pc:sldMasterMk cId="4152166951" sldId="2147483673"/>
            <pc:sldLayoutMk cId="1662318205" sldId="2147483666"/>
          </pc:sldLayoutMkLst>
        </pc:sldLayoutChg>
        <pc:sldLayoutChg chg="mod setBg setFolMasterObjs">
          <pc:chgData name="Pablo Vargas Bermúdez" userId="9148f8c2417aab04" providerId="Windows Live" clId="Web-{74AA5312-06F4-47F7-9A55-A5A4A78912C7}" dt="2019-10-31T23:43:56.279" v="539"/>
          <pc:sldLayoutMkLst>
            <pc:docMk/>
            <pc:sldMasterMk cId="4152166951" sldId="2147483673"/>
            <pc:sldLayoutMk cId="3317645465" sldId="2147483667"/>
          </pc:sldLayoutMkLst>
        </pc:sldLayoutChg>
        <pc:sldLayoutChg chg="mod setBg setFolMasterObjs">
          <pc:chgData name="Pablo Vargas Bermúdez" userId="9148f8c2417aab04" providerId="Windows Live" clId="Web-{74AA5312-06F4-47F7-9A55-A5A4A78912C7}" dt="2019-10-31T23:43:56.279" v="539"/>
          <pc:sldLayoutMkLst>
            <pc:docMk/>
            <pc:sldMasterMk cId="4152166951" sldId="2147483673"/>
            <pc:sldLayoutMk cId="1017402006" sldId="2147483668"/>
          </pc:sldLayoutMkLst>
        </pc:sldLayoutChg>
        <pc:sldLayoutChg chg="mod setBg">
          <pc:chgData name="Pablo Vargas Bermúdez" userId="9148f8c2417aab04" providerId="Windows Live" clId="Web-{74AA5312-06F4-47F7-9A55-A5A4A78912C7}" dt="2019-10-31T23:43:56.279" v="539"/>
          <pc:sldLayoutMkLst>
            <pc:docMk/>
            <pc:sldMasterMk cId="4152166951" sldId="2147483673"/>
            <pc:sldLayoutMk cId="3061396503" sldId="2147483669"/>
          </pc:sldLayoutMkLst>
        </pc:sldLayoutChg>
        <pc:sldLayoutChg chg="mod setBg setFolMasterObjs">
          <pc:chgData name="Pablo Vargas Bermúdez" userId="9148f8c2417aab04" providerId="Windows Live" clId="Web-{74AA5312-06F4-47F7-9A55-A5A4A78912C7}" dt="2019-10-31T23:43:56.279" v="539"/>
          <pc:sldLayoutMkLst>
            <pc:docMk/>
            <pc:sldMasterMk cId="4152166951" sldId="2147483673"/>
            <pc:sldLayoutMk cId="1325882632" sldId="2147483670"/>
          </pc:sldLayoutMkLst>
        </pc:sldLayoutChg>
        <pc:sldLayoutChg chg="mod setBg setFolMasterObjs">
          <pc:chgData name="Pablo Vargas Bermúdez" userId="9148f8c2417aab04" providerId="Windows Live" clId="Web-{74AA5312-06F4-47F7-9A55-A5A4A78912C7}" dt="2019-10-31T23:43:56.279" v="539"/>
          <pc:sldLayoutMkLst>
            <pc:docMk/>
            <pc:sldMasterMk cId="4152166951" sldId="2147483673"/>
            <pc:sldLayoutMk cId="4292366699" sldId="2147483671"/>
          </pc:sldLayoutMkLst>
        </pc:sldLayoutChg>
        <pc:sldLayoutChg chg="mod setBg">
          <pc:chgData name="Pablo Vargas Bermúdez" userId="9148f8c2417aab04" providerId="Windows Live" clId="Web-{74AA5312-06F4-47F7-9A55-A5A4A78912C7}" dt="2019-10-31T23:43:56.279" v="539"/>
          <pc:sldLayoutMkLst>
            <pc:docMk/>
            <pc:sldMasterMk cId="4152166951" sldId="2147483673"/>
            <pc:sldLayoutMk cId="154725062" sldId="2147483672"/>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1A914-2787-46CA-8026-28656D318B3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s-ES"/>
        </a:p>
      </dgm:t>
    </dgm:pt>
    <dgm:pt modelId="{6B42FFC5-A55C-46A6-B9E7-078176CD5327}">
      <dgm:prSet/>
      <dgm:spPr/>
      <dgm:t>
        <a:bodyPr/>
        <a:lstStyle/>
        <a:p>
          <a:r>
            <a:rPr lang="es-ES"/>
            <a:t>Clasificación topológica.</a:t>
          </a:r>
        </a:p>
      </dgm:t>
    </dgm:pt>
    <dgm:pt modelId="{76998715-4BBA-4A51-BB4D-2D4634F00EA6}" type="parTrans" cxnId="{8E7B0753-4E49-4463-8CA7-8369B67C28CC}">
      <dgm:prSet/>
      <dgm:spPr/>
      <dgm:t>
        <a:bodyPr/>
        <a:lstStyle/>
        <a:p>
          <a:endParaRPr lang="es-ES"/>
        </a:p>
      </dgm:t>
    </dgm:pt>
    <dgm:pt modelId="{5F07D57A-49E0-452E-A304-DEB35317CFC9}" type="sibTrans" cxnId="{8E7B0753-4E49-4463-8CA7-8369B67C28CC}">
      <dgm:prSet/>
      <dgm:spPr/>
      <dgm:t>
        <a:bodyPr/>
        <a:lstStyle/>
        <a:p>
          <a:endParaRPr lang="es-ES"/>
        </a:p>
      </dgm:t>
    </dgm:pt>
    <dgm:pt modelId="{6B068652-7E1C-4EC8-A32D-A8DBF02EE34F}">
      <dgm:prSet/>
      <dgm:spPr/>
      <dgm:t>
        <a:bodyPr/>
        <a:lstStyle/>
        <a:p>
          <a:r>
            <a:rPr lang="es-ES"/>
            <a:t>Encontrar los puentes de un gráfico.</a:t>
          </a:r>
        </a:p>
      </dgm:t>
    </dgm:pt>
    <dgm:pt modelId="{1AF82879-A202-4152-876C-3DE86E995899}" type="parTrans" cxnId="{0AED1ABF-C09A-4904-B360-05C172C771AE}">
      <dgm:prSet/>
      <dgm:spPr/>
      <dgm:t>
        <a:bodyPr/>
        <a:lstStyle/>
        <a:p>
          <a:endParaRPr lang="es-ES"/>
        </a:p>
      </dgm:t>
    </dgm:pt>
    <dgm:pt modelId="{7B81E6E1-92FD-4BE9-990E-3344EC6155D2}" type="sibTrans" cxnId="{0AED1ABF-C09A-4904-B360-05C172C771AE}">
      <dgm:prSet/>
      <dgm:spPr/>
      <dgm:t>
        <a:bodyPr/>
        <a:lstStyle/>
        <a:p>
          <a:endParaRPr lang="es-ES"/>
        </a:p>
      </dgm:t>
    </dgm:pt>
    <dgm:pt modelId="{E0CA7F2A-427B-4AE5-A468-E75A75553F33}">
      <dgm:prSet/>
      <dgm:spPr/>
      <dgm:t>
        <a:bodyPr/>
        <a:lstStyle/>
        <a:p>
          <a:r>
            <a:rPr lang="es-ES"/>
            <a:t>Prueba de planaridad.</a:t>
          </a:r>
        </a:p>
      </dgm:t>
    </dgm:pt>
    <dgm:pt modelId="{039D8651-2EBB-4080-986A-E0B1C87C5598}" type="parTrans" cxnId="{2EBCB688-FFA1-40AA-8DA6-7F5AF1C15B96}">
      <dgm:prSet/>
      <dgm:spPr/>
      <dgm:t>
        <a:bodyPr/>
        <a:lstStyle/>
        <a:p>
          <a:endParaRPr lang="es-ES"/>
        </a:p>
      </dgm:t>
    </dgm:pt>
    <dgm:pt modelId="{F20EF5CC-84CA-42C6-BCB4-30EB478EBA03}" type="sibTrans" cxnId="{2EBCB688-FFA1-40AA-8DA6-7F5AF1C15B96}">
      <dgm:prSet/>
      <dgm:spPr/>
      <dgm:t>
        <a:bodyPr/>
        <a:lstStyle/>
        <a:p>
          <a:endParaRPr lang="es-ES"/>
        </a:p>
      </dgm:t>
    </dgm:pt>
    <dgm:pt modelId="{C7B01967-5140-407D-9AB5-E3DA5DBB7104}">
      <dgm:prSet/>
      <dgm:spPr/>
      <dgm:t>
        <a:bodyPr/>
        <a:lstStyle/>
        <a:p>
          <a:r>
            <a:rPr lang="es-ES"/>
            <a:t>Resolver acertijos con una sola solución, como laberintos.</a:t>
          </a:r>
        </a:p>
      </dgm:t>
    </dgm:pt>
    <dgm:pt modelId="{A6BAF026-CEB2-41DE-AFB4-D6564A71E706}" type="parTrans" cxnId="{C490BCDF-77FF-4E06-A336-7045C7318E4B}">
      <dgm:prSet/>
      <dgm:spPr/>
      <dgm:t>
        <a:bodyPr/>
        <a:lstStyle/>
        <a:p>
          <a:endParaRPr lang="es-ES"/>
        </a:p>
      </dgm:t>
    </dgm:pt>
    <dgm:pt modelId="{B1FADA0C-922E-4006-8920-2AD903041D05}" type="sibTrans" cxnId="{C490BCDF-77FF-4E06-A336-7045C7318E4B}">
      <dgm:prSet/>
      <dgm:spPr/>
      <dgm:t>
        <a:bodyPr/>
        <a:lstStyle/>
        <a:p>
          <a:endParaRPr lang="es-ES"/>
        </a:p>
      </dgm:t>
    </dgm:pt>
    <dgm:pt modelId="{6CAA4FDF-2AFC-4EC3-802F-CDB379A2C25D}">
      <dgm:prSet/>
      <dgm:spPr/>
      <dgm:t>
        <a:bodyPr/>
        <a:lstStyle/>
        <a:p>
          <a:r>
            <a:rPr lang="es-ES"/>
            <a:t>La generación de laberintos.</a:t>
          </a:r>
        </a:p>
      </dgm:t>
    </dgm:pt>
    <dgm:pt modelId="{66D74E6F-DD13-4480-902B-DD501C2D899C}" type="parTrans" cxnId="{F6745722-DCE6-4BFB-B9E9-8D5029F80813}">
      <dgm:prSet/>
      <dgm:spPr/>
      <dgm:t>
        <a:bodyPr/>
        <a:lstStyle/>
        <a:p>
          <a:endParaRPr lang="es-ES"/>
        </a:p>
      </dgm:t>
    </dgm:pt>
    <dgm:pt modelId="{5ADAB3D9-BB0D-4CAE-8EC3-B53E5FB2D965}" type="sibTrans" cxnId="{F6745722-DCE6-4BFB-B9E9-8D5029F80813}">
      <dgm:prSet/>
      <dgm:spPr/>
      <dgm:t>
        <a:bodyPr/>
        <a:lstStyle/>
        <a:p>
          <a:endParaRPr lang="es-ES"/>
        </a:p>
      </dgm:t>
    </dgm:pt>
    <dgm:pt modelId="{75DCF76F-79F1-4679-B1CE-B3C4B4BD0333}">
      <dgm:prSet/>
      <dgm:spPr/>
      <dgm:t>
        <a:bodyPr/>
        <a:lstStyle/>
        <a:p>
          <a:r>
            <a:rPr lang="es-ES"/>
            <a:t>Encontrar biconnectividad en gráficos.</a:t>
          </a:r>
        </a:p>
      </dgm:t>
    </dgm:pt>
    <dgm:pt modelId="{5EF05966-2264-4C66-8898-AF4C2D643E59}" type="parTrans" cxnId="{04797238-402D-454F-B223-5C24B9F4D4F4}">
      <dgm:prSet/>
      <dgm:spPr/>
      <dgm:t>
        <a:bodyPr/>
        <a:lstStyle/>
        <a:p>
          <a:endParaRPr lang="es-ES"/>
        </a:p>
      </dgm:t>
    </dgm:pt>
    <dgm:pt modelId="{31E75722-DE2C-40BD-B5FC-971C48869383}" type="sibTrans" cxnId="{04797238-402D-454F-B223-5C24B9F4D4F4}">
      <dgm:prSet/>
      <dgm:spPr/>
      <dgm:t>
        <a:bodyPr/>
        <a:lstStyle/>
        <a:p>
          <a:endParaRPr lang="es-ES"/>
        </a:p>
      </dgm:t>
    </dgm:pt>
    <dgm:pt modelId="{8587B9BE-DDFA-4851-8166-29C2DF8FDB55}" type="pres">
      <dgm:prSet presAssocID="{6F41A914-2787-46CA-8026-28656D318B3D}" presName="vert0" presStyleCnt="0">
        <dgm:presLayoutVars>
          <dgm:dir/>
          <dgm:animOne val="branch"/>
          <dgm:animLvl val="lvl"/>
        </dgm:presLayoutVars>
      </dgm:prSet>
      <dgm:spPr/>
    </dgm:pt>
    <dgm:pt modelId="{0BB6FD63-CBB3-4464-B66B-B2A5A9C9CE90}" type="pres">
      <dgm:prSet presAssocID="{6B42FFC5-A55C-46A6-B9E7-078176CD5327}" presName="thickLine" presStyleLbl="alignNode1" presStyleIdx="0" presStyleCnt="6"/>
      <dgm:spPr/>
    </dgm:pt>
    <dgm:pt modelId="{AC3C5ADF-806A-42E4-92B8-8BA4BA5B7B62}" type="pres">
      <dgm:prSet presAssocID="{6B42FFC5-A55C-46A6-B9E7-078176CD5327}" presName="horz1" presStyleCnt="0"/>
      <dgm:spPr/>
    </dgm:pt>
    <dgm:pt modelId="{5237A84A-8E0E-4B2E-A892-27D5313F9010}" type="pres">
      <dgm:prSet presAssocID="{6B42FFC5-A55C-46A6-B9E7-078176CD5327}" presName="tx1" presStyleLbl="revTx" presStyleIdx="0" presStyleCnt="6"/>
      <dgm:spPr/>
    </dgm:pt>
    <dgm:pt modelId="{292EDF64-8FCF-4B32-BB44-1DCA2E7AB9BD}" type="pres">
      <dgm:prSet presAssocID="{6B42FFC5-A55C-46A6-B9E7-078176CD5327}" presName="vert1" presStyleCnt="0"/>
      <dgm:spPr/>
    </dgm:pt>
    <dgm:pt modelId="{4F46C2DC-67F1-4982-B463-4640424D74A9}" type="pres">
      <dgm:prSet presAssocID="{6B068652-7E1C-4EC8-A32D-A8DBF02EE34F}" presName="thickLine" presStyleLbl="alignNode1" presStyleIdx="1" presStyleCnt="6"/>
      <dgm:spPr/>
    </dgm:pt>
    <dgm:pt modelId="{0BA3A5C5-707F-4824-9FEB-2D3FAD45B8B8}" type="pres">
      <dgm:prSet presAssocID="{6B068652-7E1C-4EC8-A32D-A8DBF02EE34F}" presName="horz1" presStyleCnt="0"/>
      <dgm:spPr/>
    </dgm:pt>
    <dgm:pt modelId="{9536174F-A3D8-41CC-8DCE-C6BFEAE2CC59}" type="pres">
      <dgm:prSet presAssocID="{6B068652-7E1C-4EC8-A32D-A8DBF02EE34F}" presName="tx1" presStyleLbl="revTx" presStyleIdx="1" presStyleCnt="6"/>
      <dgm:spPr/>
    </dgm:pt>
    <dgm:pt modelId="{86AA874F-3044-4C60-8627-0B1FD700D5FC}" type="pres">
      <dgm:prSet presAssocID="{6B068652-7E1C-4EC8-A32D-A8DBF02EE34F}" presName="vert1" presStyleCnt="0"/>
      <dgm:spPr/>
    </dgm:pt>
    <dgm:pt modelId="{16FA07B0-8874-454C-B954-1A6529847C8A}" type="pres">
      <dgm:prSet presAssocID="{E0CA7F2A-427B-4AE5-A468-E75A75553F33}" presName="thickLine" presStyleLbl="alignNode1" presStyleIdx="2" presStyleCnt="6"/>
      <dgm:spPr/>
    </dgm:pt>
    <dgm:pt modelId="{BB2B8DE5-9182-4D12-A2AB-C9BF2CACD5E2}" type="pres">
      <dgm:prSet presAssocID="{E0CA7F2A-427B-4AE5-A468-E75A75553F33}" presName="horz1" presStyleCnt="0"/>
      <dgm:spPr/>
    </dgm:pt>
    <dgm:pt modelId="{F2A502D9-04D9-4CEF-BCFD-63C02824807D}" type="pres">
      <dgm:prSet presAssocID="{E0CA7F2A-427B-4AE5-A468-E75A75553F33}" presName="tx1" presStyleLbl="revTx" presStyleIdx="2" presStyleCnt="6"/>
      <dgm:spPr/>
    </dgm:pt>
    <dgm:pt modelId="{34253359-0E91-4C7F-ADCF-1AA9B057692D}" type="pres">
      <dgm:prSet presAssocID="{E0CA7F2A-427B-4AE5-A468-E75A75553F33}" presName="vert1" presStyleCnt="0"/>
      <dgm:spPr/>
    </dgm:pt>
    <dgm:pt modelId="{7A3E2068-A62D-4273-B577-D453D3110BE1}" type="pres">
      <dgm:prSet presAssocID="{C7B01967-5140-407D-9AB5-E3DA5DBB7104}" presName="thickLine" presStyleLbl="alignNode1" presStyleIdx="3" presStyleCnt="6"/>
      <dgm:spPr/>
    </dgm:pt>
    <dgm:pt modelId="{376C751A-33D0-4C6B-8874-9AB5A5F410DE}" type="pres">
      <dgm:prSet presAssocID="{C7B01967-5140-407D-9AB5-E3DA5DBB7104}" presName="horz1" presStyleCnt="0"/>
      <dgm:spPr/>
    </dgm:pt>
    <dgm:pt modelId="{8A378B14-E6E1-4AC8-9D48-F2D910AAE8F5}" type="pres">
      <dgm:prSet presAssocID="{C7B01967-5140-407D-9AB5-E3DA5DBB7104}" presName="tx1" presStyleLbl="revTx" presStyleIdx="3" presStyleCnt="6"/>
      <dgm:spPr/>
    </dgm:pt>
    <dgm:pt modelId="{C74DD83C-46D4-4D9E-BE2E-7C50F1A1C7C7}" type="pres">
      <dgm:prSet presAssocID="{C7B01967-5140-407D-9AB5-E3DA5DBB7104}" presName="vert1" presStyleCnt="0"/>
      <dgm:spPr/>
    </dgm:pt>
    <dgm:pt modelId="{D6EF4EC6-E190-4472-911B-6D15DB28DCF0}" type="pres">
      <dgm:prSet presAssocID="{6CAA4FDF-2AFC-4EC3-802F-CDB379A2C25D}" presName="thickLine" presStyleLbl="alignNode1" presStyleIdx="4" presStyleCnt="6"/>
      <dgm:spPr/>
    </dgm:pt>
    <dgm:pt modelId="{B85EA18F-5CD5-4AA6-82D3-1424BAADABB5}" type="pres">
      <dgm:prSet presAssocID="{6CAA4FDF-2AFC-4EC3-802F-CDB379A2C25D}" presName="horz1" presStyleCnt="0"/>
      <dgm:spPr/>
    </dgm:pt>
    <dgm:pt modelId="{782489E5-460F-4859-A3B6-AB6FC841281F}" type="pres">
      <dgm:prSet presAssocID="{6CAA4FDF-2AFC-4EC3-802F-CDB379A2C25D}" presName="tx1" presStyleLbl="revTx" presStyleIdx="4" presStyleCnt="6"/>
      <dgm:spPr/>
    </dgm:pt>
    <dgm:pt modelId="{959FAD06-3DCE-4D8C-95EA-F196466DB4D5}" type="pres">
      <dgm:prSet presAssocID="{6CAA4FDF-2AFC-4EC3-802F-CDB379A2C25D}" presName="vert1" presStyleCnt="0"/>
      <dgm:spPr/>
    </dgm:pt>
    <dgm:pt modelId="{A7419D59-8C0C-4154-88C6-43B463848F60}" type="pres">
      <dgm:prSet presAssocID="{75DCF76F-79F1-4679-B1CE-B3C4B4BD0333}" presName="thickLine" presStyleLbl="alignNode1" presStyleIdx="5" presStyleCnt="6"/>
      <dgm:spPr/>
    </dgm:pt>
    <dgm:pt modelId="{BF2F90DD-D721-48B0-9B16-B6D7A2BAF228}" type="pres">
      <dgm:prSet presAssocID="{75DCF76F-79F1-4679-B1CE-B3C4B4BD0333}" presName="horz1" presStyleCnt="0"/>
      <dgm:spPr/>
    </dgm:pt>
    <dgm:pt modelId="{BC2512CF-344A-40A7-9A97-18B740854ACD}" type="pres">
      <dgm:prSet presAssocID="{75DCF76F-79F1-4679-B1CE-B3C4B4BD0333}" presName="tx1" presStyleLbl="revTx" presStyleIdx="5" presStyleCnt="6"/>
      <dgm:spPr/>
    </dgm:pt>
    <dgm:pt modelId="{C3E9DAC2-8988-4E6D-B242-00456F870C37}" type="pres">
      <dgm:prSet presAssocID="{75DCF76F-79F1-4679-B1CE-B3C4B4BD0333}" presName="vert1" presStyleCnt="0"/>
      <dgm:spPr/>
    </dgm:pt>
  </dgm:ptLst>
  <dgm:cxnLst>
    <dgm:cxn modelId="{F06A3412-232A-427F-BDCF-763B4E5BA0BE}" type="presOf" srcId="{6CAA4FDF-2AFC-4EC3-802F-CDB379A2C25D}" destId="{782489E5-460F-4859-A3B6-AB6FC841281F}" srcOrd="0" destOrd="0" presId="urn:microsoft.com/office/officeart/2008/layout/LinedList"/>
    <dgm:cxn modelId="{0C2FF21D-4510-40B2-ABC0-A776C43284A1}" type="presOf" srcId="{E0CA7F2A-427B-4AE5-A468-E75A75553F33}" destId="{F2A502D9-04D9-4CEF-BCFD-63C02824807D}" srcOrd="0" destOrd="0" presId="urn:microsoft.com/office/officeart/2008/layout/LinedList"/>
    <dgm:cxn modelId="{F6745722-DCE6-4BFB-B9E9-8D5029F80813}" srcId="{6F41A914-2787-46CA-8026-28656D318B3D}" destId="{6CAA4FDF-2AFC-4EC3-802F-CDB379A2C25D}" srcOrd="4" destOrd="0" parTransId="{66D74E6F-DD13-4480-902B-DD501C2D899C}" sibTransId="{5ADAB3D9-BB0D-4CAE-8EC3-B53E5FB2D965}"/>
    <dgm:cxn modelId="{66B12930-13AE-4E98-A4D3-C887F42DD82A}" type="presOf" srcId="{6B42FFC5-A55C-46A6-B9E7-078176CD5327}" destId="{5237A84A-8E0E-4B2E-A892-27D5313F9010}" srcOrd="0" destOrd="0" presId="urn:microsoft.com/office/officeart/2008/layout/LinedList"/>
    <dgm:cxn modelId="{04797238-402D-454F-B223-5C24B9F4D4F4}" srcId="{6F41A914-2787-46CA-8026-28656D318B3D}" destId="{75DCF76F-79F1-4679-B1CE-B3C4B4BD0333}" srcOrd="5" destOrd="0" parTransId="{5EF05966-2264-4C66-8898-AF4C2D643E59}" sibTransId="{31E75722-DE2C-40BD-B5FC-971C48869383}"/>
    <dgm:cxn modelId="{5E049866-E210-4B5C-81AD-66352C18C987}" type="presOf" srcId="{6B068652-7E1C-4EC8-A32D-A8DBF02EE34F}" destId="{9536174F-A3D8-41CC-8DCE-C6BFEAE2CC59}" srcOrd="0" destOrd="0" presId="urn:microsoft.com/office/officeart/2008/layout/LinedList"/>
    <dgm:cxn modelId="{D74CB846-BFA2-4985-8537-ED47F2E3A5E3}" type="presOf" srcId="{C7B01967-5140-407D-9AB5-E3DA5DBB7104}" destId="{8A378B14-E6E1-4AC8-9D48-F2D910AAE8F5}" srcOrd="0" destOrd="0" presId="urn:microsoft.com/office/officeart/2008/layout/LinedList"/>
    <dgm:cxn modelId="{8E7B0753-4E49-4463-8CA7-8369B67C28CC}" srcId="{6F41A914-2787-46CA-8026-28656D318B3D}" destId="{6B42FFC5-A55C-46A6-B9E7-078176CD5327}" srcOrd="0" destOrd="0" parTransId="{76998715-4BBA-4A51-BB4D-2D4634F00EA6}" sibTransId="{5F07D57A-49E0-452E-A304-DEB35317CFC9}"/>
    <dgm:cxn modelId="{3DB1F458-5E46-42D5-BE09-6EA052DB54B0}" type="presOf" srcId="{75DCF76F-79F1-4679-B1CE-B3C4B4BD0333}" destId="{BC2512CF-344A-40A7-9A97-18B740854ACD}" srcOrd="0" destOrd="0" presId="urn:microsoft.com/office/officeart/2008/layout/LinedList"/>
    <dgm:cxn modelId="{2EBCB688-FFA1-40AA-8DA6-7F5AF1C15B96}" srcId="{6F41A914-2787-46CA-8026-28656D318B3D}" destId="{E0CA7F2A-427B-4AE5-A468-E75A75553F33}" srcOrd="2" destOrd="0" parTransId="{039D8651-2EBB-4080-986A-E0B1C87C5598}" sibTransId="{F20EF5CC-84CA-42C6-BCB4-30EB478EBA03}"/>
    <dgm:cxn modelId="{C2891691-A471-4D30-9777-8F553281B34E}" type="presOf" srcId="{6F41A914-2787-46CA-8026-28656D318B3D}" destId="{8587B9BE-DDFA-4851-8166-29C2DF8FDB55}" srcOrd="0" destOrd="0" presId="urn:microsoft.com/office/officeart/2008/layout/LinedList"/>
    <dgm:cxn modelId="{0AED1ABF-C09A-4904-B360-05C172C771AE}" srcId="{6F41A914-2787-46CA-8026-28656D318B3D}" destId="{6B068652-7E1C-4EC8-A32D-A8DBF02EE34F}" srcOrd="1" destOrd="0" parTransId="{1AF82879-A202-4152-876C-3DE86E995899}" sibTransId="{7B81E6E1-92FD-4BE9-990E-3344EC6155D2}"/>
    <dgm:cxn modelId="{C490BCDF-77FF-4E06-A336-7045C7318E4B}" srcId="{6F41A914-2787-46CA-8026-28656D318B3D}" destId="{C7B01967-5140-407D-9AB5-E3DA5DBB7104}" srcOrd="3" destOrd="0" parTransId="{A6BAF026-CEB2-41DE-AFB4-D6564A71E706}" sibTransId="{B1FADA0C-922E-4006-8920-2AD903041D05}"/>
    <dgm:cxn modelId="{D50E01AD-BCE6-42A6-9553-769A4CDF9919}" type="presParOf" srcId="{8587B9BE-DDFA-4851-8166-29C2DF8FDB55}" destId="{0BB6FD63-CBB3-4464-B66B-B2A5A9C9CE90}" srcOrd="0" destOrd="0" presId="urn:microsoft.com/office/officeart/2008/layout/LinedList"/>
    <dgm:cxn modelId="{321028C7-2930-4C2C-8CB1-E2082EFF39A4}" type="presParOf" srcId="{8587B9BE-DDFA-4851-8166-29C2DF8FDB55}" destId="{AC3C5ADF-806A-42E4-92B8-8BA4BA5B7B62}" srcOrd="1" destOrd="0" presId="urn:microsoft.com/office/officeart/2008/layout/LinedList"/>
    <dgm:cxn modelId="{C771342F-3E73-4390-8F84-BB6F58D7220F}" type="presParOf" srcId="{AC3C5ADF-806A-42E4-92B8-8BA4BA5B7B62}" destId="{5237A84A-8E0E-4B2E-A892-27D5313F9010}" srcOrd="0" destOrd="0" presId="urn:microsoft.com/office/officeart/2008/layout/LinedList"/>
    <dgm:cxn modelId="{D840B260-6D84-4B3A-BCCC-B4CDCF16B88D}" type="presParOf" srcId="{AC3C5ADF-806A-42E4-92B8-8BA4BA5B7B62}" destId="{292EDF64-8FCF-4B32-BB44-1DCA2E7AB9BD}" srcOrd="1" destOrd="0" presId="urn:microsoft.com/office/officeart/2008/layout/LinedList"/>
    <dgm:cxn modelId="{36BB4D32-E1BA-45F5-8834-922754FC3E26}" type="presParOf" srcId="{8587B9BE-DDFA-4851-8166-29C2DF8FDB55}" destId="{4F46C2DC-67F1-4982-B463-4640424D74A9}" srcOrd="2" destOrd="0" presId="urn:microsoft.com/office/officeart/2008/layout/LinedList"/>
    <dgm:cxn modelId="{4E8B0A71-99FC-4455-BADC-6C2194803585}" type="presParOf" srcId="{8587B9BE-DDFA-4851-8166-29C2DF8FDB55}" destId="{0BA3A5C5-707F-4824-9FEB-2D3FAD45B8B8}" srcOrd="3" destOrd="0" presId="urn:microsoft.com/office/officeart/2008/layout/LinedList"/>
    <dgm:cxn modelId="{9484C086-EF43-46CF-8EFA-16F2A0B1E1C9}" type="presParOf" srcId="{0BA3A5C5-707F-4824-9FEB-2D3FAD45B8B8}" destId="{9536174F-A3D8-41CC-8DCE-C6BFEAE2CC59}" srcOrd="0" destOrd="0" presId="urn:microsoft.com/office/officeart/2008/layout/LinedList"/>
    <dgm:cxn modelId="{98973FF3-905B-49A7-90A8-E50662B8FA3B}" type="presParOf" srcId="{0BA3A5C5-707F-4824-9FEB-2D3FAD45B8B8}" destId="{86AA874F-3044-4C60-8627-0B1FD700D5FC}" srcOrd="1" destOrd="0" presId="urn:microsoft.com/office/officeart/2008/layout/LinedList"/>
    <dgm:cxn modelId="{216475C4-C240-4D35-914F-DD52757588A7}" type="presParOf" srcId="{8587B9BE-DDFA-4851-8166-29C2DF8FDB55}" destId="{16FA07B0-8874-454C-B954-1A6529847C8A}" srcOrd="4" destOrd="0" presId="urn:microsoft.com/office/officeart/2008/layout/LinedList"/>
    <dgm:cxn modelId="{88BB7FA4-4D8E-41E5-988D-6272FB99AA37}" type="presParOf" srcId="{8587B9BE-DDFA-4851-8166-29C2DF8FDB55}" destId="{BB2B8DE5-9182-4D12-A2AB-C9BF2CACD5E2}" srcOrd="5" destOrd="0" presId="urn:microsoft.com/office/officeart/2008/layout/LinedList"/>
    <dgm:cxn modelId="{5C17BE18-F96F-491A-B7EC-62971FC17E58}" type="presParOf" srcId="{BB2B8DE5-9182-4D12-A2AB-C9BF2CACD5E2}" destId="{F2A502D9-04D9-4CEF-BCFD-63C02824807D}" srcOrd="0" destOrd="0" presId="urn:microsoft.com/office/officeart/2008/layout/LinedList"/>
    <dgm:cxn modelId="{E21EA59D-0883-4526-88BF-6BF945E2ED99}" type="presParOf" srcId="{BB2B8DE5-9182-4D12-A2AB-C9BF2CACD5E2}" destId="{34253359-0E91-4C7F-ADCF-1AA9B057692D}" srcOrd="1" destOrd="0" presId="urn:microsoft.com/office/officeart/2008/layout/LinedList"/>
    <dgm:cxn modelId="{E5A0B99D-D05D-42F4-9F26-16C1D87BA31A}" type="presParOf" srcId="{8587B9BE-DDFA-4851-8166-29C2DF8FDB55}" destId="{7A3E2068-A62D-4273-B577-D453D3110BE1}" srcOrd="6" destOrd="0" presId="urn:microsoft.com/office/officeart/2008/layout/LinedList"/>
    <dgm:cxn modelId="{C676BEB4-1400-4BEA-A0C1-BD6ACFBF2865}" type="presParOf" srcId="{8587B9BE-DDFA-4851-8166-29C2DF8FDB55}" destId="{376C751A-33D0-4C6B-8874-9AB5A5F410DE}" srcOrd="7" destOrd="0" presId="urn:microsoft.com/office/officeart/2008/layout/LinedList"/>
    <dgm:cxn modelId="{45F97948-5E26-4442-AD6F-3E5A63CC694D}" type="presParOf" srcId="{376C751A-33D0-4C6B-8874-9AB5A5F410DE}" destId="{8A378B14-E6E1-4AC8-9D48-F2D910AAE8F5}" srcOrd="0" destOrd="0" presId="urn:microsoft.com/office/officeart/2008/layout/LinedList"/>
    <dgm:cxn modelId="{5C3F7E68-E4B5-4B7D-985F-FC81660A2C8F}" type="presParOf" srcId="{376C751A-33D0-4C6B-8874-9AB5A5F410DE}" destId="{C74DD83C-46D4-4D9E-BE2E-7C50F1A1C7C7}" srcOrd="1" destOrd="0" presId="urn:microsoft.com/office/officeart/2008/layout/LinedList"/>
    <dgm:cxn modelId="{122F5BDE-0DA9-48D3-ACD7-8F9630BB61F5}" type="presParOf" srcId="{8587B9BE-DDFA-4851-8166-29C2DF8FDB55}" destId="{D6EF4EC6-E190-4472-911B-6D15DB28DCF0}" srcOrd="8" destOrd="0" presId="urn:microsoft.com/office/officeart/2008/layout/LinedList"/>
    <dgm:cxn modelId="{570683CB-B324-4EFE-8F5E-4B586957549B}" type="presParOf" srcId="{8587B9BE-DDFA-4851-8166-29C2DF8FDB55}" destId="{B85EA18F-5CD5-4AA6-82D3-1424BAADABB5}" srcOrd="9" destOrd="0" presId="urn:microsoft.com/office/officeart/2008/layout/LinedList"/>
    <dgm:cxn modelId="{89897C15-75C6-4362-8E3F-78CAFB4F47D4}" type="presParOf" srcId="{B85EA18F-5CD5-4AA6-82D3-1424BAADABB5}" destId="{782489E5-460F-4859-A3B6-AB6FC841281F}" srcOrd="0" destOrd="0" presId="urn:microsoft.com/office/officeart/2008/layout/LinedList"/>
    <dgm:cxn modelId="{86E8E9B3-1D28-415E-A2B3-5A81954F67DC}" type="presParOf" srcId="{B85EA18F-5CD5-4AA6-82D3-1424BAADABB5}" destId="{959FAD06-3DCE-4D8C-95EA-F196466DB4D5}" srcOrd="1" destOrd="0" presId="urn:microsoft.com/office/officeart/2008/layout/LinedList"/>
    <dgm:cxn modelId="{182EBF4F-4E34-466B-ABF0-C867CC018C74}" type="presParOf" srcId="{8587B9BE-DDFA-4851-8166-29C2DF8FDB55}" destId="{A7419D59-8C0C-4154-88C6-43B463848F60}" srcOrd="10" destOrd="0" presId="urn:microsoft.com/office/officeart/2008/layout/LinedList"/>
    <dgm:cxn modelId="{5AC85810-462A-4269-8D39-0C228C35A7F6}" type="presParOf" srcId="{8587B9BE-DDFA-4851-8166-29C2DF8FDB55}" destId="{BF2F90DD-D721-48B0-9B16-B6D7A2BAF228}" srcOrd="11" destOrd="0" presId="urn:microsoft.com/office/officeart/2008/layout/LinedList"/>
    <dgm:cxn modelId="{DD6E6576-7E6B-48D5-BA7F-7B518BEEA896}" type="presParOf" srcId="{BF2F90DD-D721-48B0-9B16-B6D7A2BAF228}" destId="{BC2512CF-344A-40A7-9A97-18B740854ACD}" srcOrd="0" destOrd="0" presId="urn:microsoft.com/office/officeart/2008/layout/LinedList"/>
    <dgm:cxn modelId="{91C1B22F-0012-426A-983C-F12F8DCDAA96}" type="presParOf" srcId="{BF2F90DD-D721-48B0-9B16-B6D7A2BAF228}" destId="{C3E9DAC2-8988-4E6D-B242-00456F870C3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8D2F17-2EA0-419E-BDB4-FAFC316C4DB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s-ES"/>
        </a:p>
      </dgm:t>
    </dgm:pt>
    <dgm:pt modelId="{6096B47F-F6BA-4D50-8033-A89D53873B5B}">
      <dgm:prSet/>
      <dgm:spPr/>
      <dgm:t>
        <a:bodyPr/>
        <a:lstStyle/>
        <a:p>
          <a:r>
            <a:rPr lang="es-ES"/>
            <a:t>Encontrar la ruta más corta entre dos nodos u y v, con la longitud de la ruta medida por el número de bordes</a:t>
          </a:r>
        </a:p>
      </dgm:t>
    </dgm:pt>
    <dgm:pt modelId="{2C988979-B41C-4802-AE08-DA265066D440}" type="parTrans" cxnId="{CDB451A0-60F2-42AD-AF23-AF0B41A76E11}">
      <dgm:prSet/>
      <dgm:spPr/>
      <dgm:t>
        <a:bodyPr/>
        <a:lstStyle/>
        <a:p>
          <a:endParaRPr lang="es-ES"/>
        </a:p>
      </dgm:t>
    </dgm:pt>
    <dgm:pt modelId="{B2C2A3D4-1634-44B0-9288-CFD93DC0CE5A}" type="sibTrans" cxnId="{CDB451A0-60F2-42AD-AF23-AF0B41A76E11}">
      <dgm:prSet/>
      <dgm:spPr/>
      <dgm:t>
        <a:bodyPr/>
        <a:lstStyle/>
        <a:p>
          <a:endParaRPr lang="es-ES"/>
        </a:p>
      </dgm:t>
    </dgm:pt>
    <dgm:pt modelId="{778A50BF-183E-4ECD-9C61-EC9716BDAE84}">
      <dgm:prSet/>
      <dgm:spPr/>
      <dgm:t>
        <a:bodyPr/>
        <a:lstStyle/>
        <a:p>
          <a:r>
            <a:rPr lang="es-ES"/>
            <a:t>La serialización / deserialización de un árbol binario frente a la serialización en orden ordenado permite que el árbol se reconstruya de manera eficiente.</a:t>
          </a:r>
        </a:p>
      </dgm:t>
    </dgm:pt>
    <dgm:pt modelId="{AB85BD4A-70C9-44E1-BA55-53A5133A31E2}" type="parTrans" cxnId="{48A074E4-D4FA-485E-8D13-DA4FE1064217}">
      <dgm:prSet/>
      <dgm:spPr/>
      <dgm:t>
        <a:bodyPr/>
        <a:lstStyle/>
        <a:p>
          <a:endParaRPr lang="es-ES"/>
        </a:p>
      </dgm:t>
    </dgm:pt>
    <dgm:pt modelId="{9127061E-F5EB-4A00-8F3C-B578A7B6BC3C}" type="sibTrans" cxnId="{48A074E4-D4FA-485E-8D13-DA4FE1064217}">
      <dgm:prSet/>
      <dgm:spPr/>
      <dgm:t>
        <a:bodyPr/>
        <a:lstStyle/>
        <a:p>
          <a:endParaRPr lang="es-ES"/>
        </a:p>
      </dgm:t>
    </dgm:pt>
    <dgm:pt modelId="{AE1C0747-110E-4FF2-A30D-1568075576E2}">
      <dgm:prSet/>
      <dgm:spPr/>
      <dgm:t>
        <a:bodyPr/>
        <a:lstStyle/>
        <a:p>
          <a:r>
            <a:rPr lang="es-ES"/>
            <a:t>Prueba de bipartidismo de un gráfico.</a:t>
          </a:r>
        </a:p>
      </dgm:t>
    </dgm:pt>
    <dgm:pt modelId="{7EF4AC91-5A2F-42A9-ACB2-4B5317E1D569}" type="parTrans" cxnId="{173D9D4B-9907-4298-9D67-3347DFB8E854}">
      <dgm:prSet/>
      <dgm:spPr/>
      <dgm:t>
        <a:bodyPr/>
        <a:lstStyle/>
        <a:p>
          <a:endParaRPr lang="es-ES"/>
        </a:p>
      </dgm:t>
    </dgm:pt>
    <dgm:pt modelId="{416153D4-97EA-4247-9F6C-AEE076826494}" type="sibTrans" cxnId="{173D9D4B-9907-4298-9D67-3347DFB8E854}">
      <dgm:prSet/>
      <dgm:spPr/>
      <dgm:t>
        <a:bodyPr/>
        <a:lstStyle/>
        <a:p>
          <a:endParaRPr lang="es-ES"/>
        </a:p>
      </dgm:t>
    </dgm:pt>
    <dgm:pt modelId="{3B031875-AA31-4B27-B3B9-21AA7EC90F3A}" type="pres">
      <dgm:prSet presAssocID="{028D2F17-2EA0-419E-BDB4-FAFC316C4DBA}" presName="vert0" presStyleCnt="0">
        <dgm:presLayoutVars>
          <dgm:dir/>
          <dgm:animOne val="branch"/>
          <dgm:animLvl val="lvl"/>
        </dgm:presLayoutVars>
      </dgm:prSet>
      <dgm:spPr/>
    </dgm:pt>
    <dgm:pt modelId="{7F50C2F9-0254-4D1B-80C3-993AC6E7C141}" type="pres">
      <dgm:prSet presAssocID="{6096B47F-F6BA-4D50-8033-A89D53873B5B}" presName="thickLine" presStyleLbl="alignNode1" presStyleIdx="0" presStyleCnt="3"/>
      <dgm:spPr/>
    </dgm:pt>
    <dgm:pt modelId="{50B6B50F-BB61-4E70-993C-26AC17FD3FFC}" type="pres">
      <dgm:prSet presAssocID="{6096B47F-F6BA-4D50-8033-A89D53873B5B}" presName="horz1" presStyleCnt="0"/>
      <dgm:spPr/>
    </dgm:pt>
    <dgm:pt modelId="{B5B3FA8F-54BB-45DF-ACB4-C84CAF7A8303}" type="pres">
      <dgm:prSet presAssocID="{6096B47F-F6BA-4D50-8033-A89D53873B5B}" presName="tx1" presStyleLbl="revTx" presStyleIdx="0" presStyleCnt="3"/>
      <dgm:spPr/>
    </dgm:pt>
    <dgm:pt modelId="{0213057D-D7C6-4D5B-8C94-35D561141E19}" type="pres">
      <dgm:prSet presAssocID="{6096B47F-F6BA-4D50-8033-A89D53873B5B}" presName="vert1" presStyleCnt="0"/>
      <dgm:spPr/>
    </dgm:pt>
    <dgm:pt modelId="{30257BAB-F3D7-439B-830A-794FB65C4273}" type="pres">
      <dgm:prSet presAssocID="{778A50BF-183E-4ECD-9C61-EC9716BDAE84}" presName="thickLine" presStyleLbl="alignNode1" presStyleIdx="1" presStyleCnt="3"/>
      <dgm:spPr/>
    </dgm:pt>
    <dgm:pt modelId="{D57C74B7-BF4E-42AD-8C86-3A241CFD3615}" type="pres">
      <dgm:prSet presAssocID="{778A50BF-183E-4ECD-9C61-EC9716BDAE84}" presName="horz1" presStyleCnt="0"/>
      <dgm:spPr/>
    </dgm:pt>
    <dgm:pt modelId="{14690BF0-64CD-452F-A5EE-9889EB917A04}" type="pres">
      <dgm:prSet presAssocID="{778A50BF-183E-4ECD-9C61-EC9716BDAE84}" presName="tx1" presStyleLbl="revTx" presStyleIdx="1" presStyleCnt="3"/>
      <dgm:spPr/>
    </dgm:pt>
    <dgm:pt modelId="{A0DBACF1-C6FC-45C3-83DF-C8434B879F67}" type="pres">
      <dgm:prSet presAssocID="{778A50BF-183E-4ECD-9C61-EC9716BDAE84}" presName="vert1" presStyleCnt="0"/>
      <dgm:spPr/>
    </dgm:pt>
    <dgm:pt modelId="{3B3E05B4-0DB6-4E8A-97A8-3052E5C783F7}" type="pres">
      <dgm:prSet presAssocID="{AE1C0747-110E-4FF2-A30D-1568075576E2}" presName="thickLine" presStyleLbl="alignNode1" presStyleIdx="2" presStyleCnt="3"/>
      <dgm:spPr/>
    </dgm:pt>
    <dgm:pt modelId="{C6CAB3BA-A28B-409D-AED8-DF95A8DA225A}" type="pres">
      <dgm:prSet presAssocID="{AE1C0747-110E-4FF2-A30D-1568075576E2}" presName="horz1" presStyleCnt="0"/>
      <dgm:spPr/>
    </dgm:pt>
    <dgm:pt modelId="{E30B7D24-A2BB-449C-BF91-8F140F635B28}" type="pres">
      <dgm:prSet presAssocID="{AE1C0747-110E-4FF2-A30D-1568075576E2}" presName="tx1" presStyleLbl="revTx" presStyleIdx="2" presStyleCnt="3"/>
      <dgm:spPr/>
    </dgm:pt>
    <dgm:pt modelId="{21CECE59-ABEF-49D8-9CF3-00CCDD184414}" type="pres">
      <dgm:prSet presAssocID="{AE1C0747-110E-4FF2-A30D-1568075576E2}" presName="vert1" presStyleCnt="0"/>
      <dgm:spPr/>
    </dgm:pt>
  </dgm:ptLst>
  <dgm:cxnLst>
    <dgm:cxn modelId="{FF299115-DAB0-4416-8016-2F7796AA538A}" type="presOf" srcId="{778A50BF-183E-4ECD-9C61-EC9716BDAE84}" destId="{14690BF0-64CD-452F-A5EE-9889EB917A04}" srcOrd="0" destOrd="0" presId="urn:microsoft.com/office/officeart/2008/layout/LinedList"/>
    <dgm:cxn modelId="{9EF5483F-63DE-460C-9F24-4AC4C63D1731}" type="presOf" srcId="{AE1C0747-110E-4FF2-A30D-1568075576E2}" destId="{E30B7D24-A2BB-449C-BF91-8F140F635B28}" srcOrd="0" destOrd="0" presId="urn:microsoft.com/office/officeart/2008/layout/LinedList"/>
    <dgm:cxn modelId="{58DFC047-D4E5-40AD-B7AF-F22D15E8ED7A}" type="presOf" srcId="{028D2F17-2EA0-419E-BDB4-FAFC316C4DBA}" destId="{3B031875-AA31-4B27-B3B9-21AA7EC90F3A}" srcOrd="0" destOrd="0" presId="urn:microsoft.com/office/officeart/2008/layout/LinedList"/>
    <dgm:cxn modelId="{173D9D4B-9907-4298-9D67-3347DFB8E854}" srcId="{028D2F17-2EA0-419E-BDB4-FAFC316C4DBA}" destId="{AE1C0747-110E-4FF2-A30D-1568075576E2}" srcOrd="2" destOrd="0" parTransId="{7EF4AC91-5A2F-42A9-ACB2-4B5317E1D569}" sibTransId="{416153D4-97EA-4247-9F6C-AEE076826494}"/>
    <dgm:cxn modelId="{7891D94C-6F2E-415E-8E84-8FEF647C30B7}" type="presOf" srcId="{6096B47F-F6BA-4D50-8033-A89D53873B5B}" destId="{B5B3FA8F-54BB-45DF-ACB4-C84CAF7A8303}" srcOrd="0" destOrd="0" presId="urn:microsoft.com/office/officeart/2008/layout/LinedList"/>
    <dgm:cxn modelId="{CDB451A0-60F2-42AD-AF23-AF0B41A76E11}" srcId="{028D2F17-2EA0-419E-BDB4-FAFC316C4DBA}" destId="{6096B47F-F6BA-4D50-8033-A89D53873B5B}" srcOrd="0" destOrd="0" parTransId="{2C988979-B41C-4802-AE08-DA265066D440}" sibTransId="{B2C2A3D4-1634-44B0-9288-CFD93DC0CE5A}"/>
    <dgm:cxn modelId="{48A074E4-D4FA-485E-8D13-DA4FE1064217}" srcId="{028D2F17-2EA0-419E-BDB4-FAFC316C4DBA}" destId="{778A50BF-183E-4ECD-9C61-EC9716BDAE84}" srcOrd="1" destOrd="0" parTransId="{AB85BD4A-70C9-44E1-BA55-53A5133A31E2}" sibTransId="{9127061E-F5EB-4A00-8F3C-B578A7B6BC3C}"/>
    <dgm:cxn modelId="{B6B576FC-F1C9-498F-8E6F-A48F2469F461}" type="presParOf" srcId="{3B031875-AA31-4B27-B3B9-21AA7EC90F3A}" destId="{7F50C2F9-0254-4D1B-80C3-993AC6E7C141}" srcOrd="0" destOrd="0" presId="urn:microsoft.com/office/officeart/2008/layout/LinedList"/>
    <dgm:cxn modelId="{B2F89761-69F0-49BF-A121-E400836C9778}" type="presParOf" srcId="{3B031875-AA31-4B27-B3B9-21AA7EC90F3A}" destId="{50B6B50F-BB61-4E70-993C-26AC17FD3FFC}" srcOrd="1" destOrd="0" presId="urn:microsoft.com/office/officeart/2008/layout/LinedList"/>
    <dgm:cxn modelId="{02A88923-38AE-43AE-80ED-CA354D4EF02E}" type="presParOf" srcId="{50B6B50F-BB61-4E70-993C-26AC17FD3FFC}" destId="{B5B3FA8F-54BB-45DF-ACB4-C84CAF7A8303}" srcOrd="0" destOrd="0" presId="urn:microsoft.com/office/officeart/2008/layout/LinedList"/>
    <dgm:cxn modelId="{EF4F2D5D-AC45-4164-99A6-CA4ADC33446C}" type="presParOf" srcId="{50B6B50F-BB61-4E70-993C-26AC17FD3FFC}" destId="{0213057D-D7C6-4D5B-8C94-35D561141E19}" srcOrd="1" destOrd="0" presId="urn:microsoft.com/office/officeart/2008/layout/LinedList"/>
    <dgm:cxn modelId="{112ADC72-3AD4-4952-B02C-1E209A485462}" type="presParOf" srcId="{3B031875-AA31-4B27-B3B9-21AA7EC90F3A}" destId="{30257BAB-F3D7-439B-830A-794FB65C4273}" srcOrd="2" destOrd="0" presId="urn:microsoft.com/office/officeart/2008/layout/LinedList"/>
    <dgm:cxn modelId="{763BAC55-36A4-4A62-B686-9EF67B6BF34C}" type="presParOf" srcId="{3B031875-AA31-4B27-B3B9-21AA7EC90F3A}" destId="{D57C74B7-BF4E-42AD-8C86-3A241CFD3615}" srcOrd="3" destOrd="0" presId="urn:microsoft.com/office/officeart/2008/layout/LinedList"/>
    <dgm:cxn modelId="{27733986-6E75-4D9C-A68F-A05299224378}" type="presParOf" srcId="{D57C74B7-BF4E-42AD-8C86-3A241CFD3615}" destId="{14690BF0-64CD-452F-A5EE-9889EB917A04}" srcOrd="0" destOrd="0" presId="urn:microsoft.com/office/officeart/2008/layout/LinedList"/>
    <dgm:cxn modelId="{1C3777B5-4DBA-4DFA-8CBE-CFA5896713C0}" type="presParOf" srcId="{D57C74B7-BF4E-42AD-8C86-3A241CFD3615}" destId="{A0DBACF1-C6FC-45C3-83DF-C8434B879F67}" srcOrd="1" destOrd="0" presId="urn:microsoft.com/office/officeart/2008/layout/LinedList"/>
    <dgm:cxn modelId="{C8E65241-6DEE-4008-B96B-4F7ECBF1D0D1}" type="presParOf" srcId="{3B031875-AA31-4B27-B3B9-21AA7EC90F3A}" destId="{3B3E05B4-0DB6-4E8A-97A8-3052E5C783F7}" srcOrd="4" destOrd="0" presId="urn:microsoft.com/office/officeart/2008/layout/LinedList"/>
    <dgm:cxn modelId="{3D0B64A1-4077-4336-8B56-D00B58E83DD5}" type="presParOf" srcId="{3B031875-AA31-4B27-B3B9-21AA7EC90F3A}" destId="{C6CAB3BA-A28B-409D-AED8-DF95A8DA225A}" srcOrd="5" destOrd="0" presId="urn:microsoft.com/office/officeart/2008/layout/LinedList"/>
    <dgm:cxn modelId="{463E6DBC-9298-43D0-92B0-BB82D2D10FB7}" type="presParOf" srcId="{C6CAB3BA-A28B-409D-AED8-DF95A8DA225A}" destId="{E30B7D24-A2BB-449C-BF91-8F140F635B28}" srcOrd="0" destOrd="0" presId="urn:microsoft.com/office/officeart/2008/layout/LinedList"/>
    <dgm:cxn modelId="{3B6AC473-FD1D-4793-9BB0-F018EF8AF583}" type="presParOf" srcId="{C6CAB3BA-A28B-409D-AED8-DF95A8DA225A}" destId="{21CECE59-ABEF-49D8-9CF3-00CCDD18441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B6FD63-CBB3-4464-B66B-B2A5A9C9CE90}">
      <dsp:nvSpPr>
        <dsp:cNvPr id="0" name=""/>
        <dsp:cNvSpPr/>
      </dsp:nvSpPr>
      <dsp:spPr>
        <a:xfrm>
          <a:off x="0" y="1836"/>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37A84A-8E0E-4B2E-A892-27D5313F9010}">
      <dsp:nvSpPr>
        <dsp:cNvPr id="0" name=""/>
        <dsp:cNvSpPr/>
      </dsp:nvSpPr>
      <dsp:spPr>
        <a:xfrm>
          <a:off x="0" y="1836"/>
          <a:ext cx="10058399" cy="626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Clasificación topológica.</a:t>
          </a:r>
        </a:p>
      </dsp:txBody>
      <dsp:txXfrm>
        <a:off x="0" y="1836"/>
        <a:ext cx="10058399" cy="626203"/>
      </dsp:txXfrm>
    </dsp:sp>
    <dsp:sp modelId="{4F46C2DC-67F1-4982-B463-4640424D74A9}">
      <dsp:nvSpPr>
        <dsp:cNvPr id="0" name=""/>
        <dsp:cNvSpPr/>
      </dsp:nvSpPr>
      <dsp:spPr>
        <a:xfrm>
          <a:off x="0" y="628039"/>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36174F-A3D8-41CC-8DCE-C6BFEAE2CC59}">
      <dsp:nvSpPr>
        <dsp:cNvPr id="0" name=""/>
        <dsp:cNvSpPr/>
      </dsp:nvSpPr>
      <dsp:spPr>
        <a:xfrm>
          <a:off x="0" y="628039"/>
          <a:ext cx="10058399" cy="626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Encontrar los puentes de un gráfico.</a:t>
          </a:r>
        </a:p>
      </dsp:txBody>
      <dsp:txXfrm>
        <a:off x="0" y="628039"/>
        <a:ext cx="10058399" cy="626203"/>
      </dsp:txXfrm>
    </dsp:sp>
    <dsp:sp modelId="{16FA07B0-8874-454C-B954-1A6529847C8A}">
      <dsp:nvSpPr>
        <dsp:cNvPr id="0" name=""/>
        <dsp:cNvSpPr/>
      </dsp:nvSpPr>
      <dsp:spPr>
        <a:xfrm>
          <a:off x="0" y="1254242"/>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A502D9-04D9-4CEF-BCFD-63C02824807D}">
      <dsp:nvSpPr>
        <dsp:cNvPr id="0" name=""/>
        <dsp:cNvSpPr/>
      </dsp:nvSpPr>
      <dsp:spPr>
        <a:xfrm>
          <a:off x="0" y="1254242"/>
          <a:ext cx="10058399" cy="626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Prueba de planaridad.</a:t>
          </a:r>
        </a:p>
      </dsp:txBody>
      <dsp:txXfrm>
        <a:off x="0" y="1254242"/>
        <a:ext cx="10058399" cy="626203"/>
      </dsp:txXfrm>
    </dsp:sp>
    <dsp:sp modelId="{7A3E2068-A62D-4273-B577-D453D3110BE1}">
      <dsp:nvSpPr>
        <dsp:cNvPr id="0" name=""/>
        <dsp:cNvSpPr/>
      </dsp:nvSpPr>
      <dsp:spPr>
        <a:xfrm>
          <a:off x="0" y="1880445"/>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378B14-E6E1-4AC8-9D48-F2D910AAE8F5}">
      <dsp:nvSpPr>
        <dsp:cNvPr id="0" name=""/>
        <dsp:cNvSpPr/>
      </dsp:nvSpPr>
      <dsp:spPr>
        <a:xfrm>
          <a:off x="0" y="1880445"/>
          <a:ext cx="10058399" cy="626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Resolver acertijos con una sola solución, como laberintos.</a:t>
          </a:r>
        </a:p>
      </dsp:txBody>
      <dsp:txXfrm>
        <a:off x="0" y="1880445"/>
        <a:ext cx="10058399" cy="626203"/>
      </dsp:txXfrm>
    </dsp:sp>
    <dsp:sp modelId="{D6EF4EC6-E190-4472-911B-6D15DB28DCF0}">
      <dsp:nvSpPr>
        <dsp:cNvPr id="0" name=""/>
        <dsp:cNvSpPr/>
      </dsp:nvSpPr>
      <dsp:spPr>
        <a:xfrm>
          <a:off x="0" y="2506648"/>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2489E5-460F-4859-A3B6-AB6FC841281F}">
      <dsp:nvSpPr>
        <dsp:cNvPr id="0" name=""/>
        <dsp:cNvSpPr/>
      </dsp:nvSpPr>
      <dsp:spPr>
        <a:xfrm>
          <a:off x="0" y="2506648"/>
          <a:ext cx="10058399" cy="626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La generación de laberintos.</a:t>
          </a:r>
        </a:p>
      </dsp:txBody>
      <dsp:txXfrm>
        <a:off x="0" y="2506648"/>
        <a:ext cx="10058399" cy="626203"/>
      </dsp:txXfrm>
    </dsp:sp>
    <dsp:sp modelId="{A7419D59-8C0C-4154-88C6-43B463848F60}">
      <dsp:nvSpPr>
        <dsp:cNvPr id="0" name=""/>
        <dsp:cNvSpPr/>
      </dsp:nvSpPr>
      <dsp:spPr>
        <a:xfrm>
          <a:off x="0" y="3132851"/>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2512CF-344A-40A7-9A97-18B740854ACD}">
      <dsp:nvSpPr>
        <dsp:cNvPr id="0" name=""/>
        <dsp:cNvSpPr/>
      </dsp:nvSpPr>
      <dsp:spPr>
        <a:xfrm>
          <a:off x="0" y="3132851"/>
          <a:ext cx="10058399" cy="626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s-ES" sz="3000" kern="1200"/>
            <a:t>Encontrar biconnectividad en gráficos.</a:t>
          </a:r>
        </a:p>
      </dsp:txBody>
      <dsp:txXfrm>
        <a:off x="0" y="3132851"/>
        <a:ext cx="10058399" cy="6262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0C2F9-0254-4D1B-80C3-993AC6E7C141}">
      <dsp:nvSpPr>
        <dsp:cNvPr id="0" name=""/>
        <dsp:cNvSpPr/>
      </dsp:nvSpPr>
      <dsp:spPr>
        <a:xfrm>
          <a:off x="0" y="1836"/>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B3FA8F-54BB-45DF-ACB4-C84CAF7A8303}">
      <dsp:nvSpPr>
        <dsp:cNvPr id="0" name=""/>
        <dsp:cNvSpPr/>
      </dsp:nvSpPr>
      <dsp:spPr>
        <a:xfrm>
          <a:off x="0" y="1836"/>
          <a:ext cx="10058399" cy="1252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s-ES" sz="2700" kern="1200"/>
            <a:t>Encontrar la ruta más corta entre dos nodos u y v, con la longitud de la ruta medida por el número de bordes</a:t>
          </a:r>
        </a:p>
      </dsp:txBody>
      <dsp:txXfrm>
        <a:off x="0" y="1836"/>
        <a:ext cx="10058399" cy="1252406"/>
      </dsp:txXfrm>
    </dsp:sp>
    <dsp:sp modelId="{30257BAB-F3D7-439B-830A-794FB65C4273}">
      <dsp:nvSpPr>
        <dsp:cNvPr id="0" name=""/>
        <dsp:cNvSpPr/>
      </dsp:nvSpPr>
      <dsp:spPr>
        <a:xfrm>
          <a:off x="0" y="1254242"/>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690BF0-64CD-452F-A5EE-9889EB917A04}">
      <dsp:nvSpPr>
        <dsp:cNvPr id="0" name=""/>
        <dsp:cNvSpPr/>
      </dsp:nvSpPr>
      <dsp:spPr>
        <a:xfrm>
          <a:off x="0" y="1254242"/>
          <a:ext cx="10058399" cy="1252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s-ES" sz="2700" kern="1200"/>
            <a:t>La serialización / deserialización de un árbol binario frente a la serialización en orden ordenado permite que el árbol se reconstruya de manera eficiente.</a:t>
          </a:r>
        </a:p>
      </dsp:txBody>
      <dsp:txXfrm>
        <a:off x="0" y="1254242"/>
        <a:ext cx="10058399" cy="1252406"/>
      </dsp:txXfrm>
    </dsp:sp>
    <dsp:sp modelId="{3B3E05B4-0DB6-4E8A-97A8-3052E5C783F7}">
      <dsp:nvSpPr>
        <dsp:cNvPr id="0" name=""/>
        <dsp:cNvSpPr/>
      </dsp:nvSpPr>
      <dsp:spPr>
        <a:xfrm>
          <a:off x="0" y="2506648"/>
          <a:ext cx="1005839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0B7D24-A2BB-449C-BF91-8F140F635B28}">
      <dsp:nvSpPr>
        <dsp:cNvPr id="0" name=""/>
        <dsp:cNvSpPr/>
      </dsp:nvSpPr>
      <dsp:spPr>
        <a:xfrm>
          <a:off x="0" y="2506648"/>
          <a:ext cx="10058399" cy="1252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s-ES" sz="2700" kern="1200"/>
            <a:t>Prueba de bipartidismo de un gráfico.</a:t>
          </a:r>
        </a:p>
      </dsp:txBody>
      <dsp:txXfrm>
        <a:off x="0" y="2506648"/>
        <a:ext cx="10058399" cy="125240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10/31/2019</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83353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10/31/2019</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61396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10/31/2019</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32588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10/31/2019</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3741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10/31/2019</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977531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10/31/2019</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17741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10/31/2019</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5472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10/31/2019</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66231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10/31/2019</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317645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10/31/2019</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01740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10/31/2019</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92366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10/31/2019</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1669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72" r:id="rId5"/>
    <p:sldLayoutId id="2147483666" r:id="rId6"/>
    <p:sldLayoutId id="2147483667" r:id="rId7"/>
    <p:sldLayoutId id="2147483668" r:id="rId8"/>
    <p:sldLayoutId id="2147483671" r:id="rId9"/>
    <p:sldLayoutId id="2147483669" r:id="rId10"/>
    <p:sldLayoutId id="2147483670"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upload.wikimedia.org/wikipedia/commons/4/46/Animated_BFS.gi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upload.wikimedia.org/wikipedia/commons/e/e4/DijkstraDemo.gi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kjaer.io/images/algorithms/bellman-ford.gif"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dma.fi.upm.es/personal/gregorio/grafos/web/iagraph/busqueda.html" TargetMode="External"/><Relationship Id="rId2" Type="http://schemas.openxmlformats.org/officeDocument/2006/relationships/hyperlink" Target="https://es.wikipedia.org/wiki/Grafo_(tipo_de_dato_abstracto)" TargetMode="External"/><Relationship Id="rId1" Type="http://schemas.openxmlformats.org/officeDocument/2006/relationships/slideLayout" Target="../slideLayouts/slideLayout2.xml"/><Relationship Id="rId6" Type="http://schemas.openxmlformats.org/officeDocument/2006/relationships/hyperlink" Target="https://en.wikipedia.org/wiki/Dijkstra%27s_algorithm#Pseudocode" TargetMode="External"/><Relationship Id="rId5" Type="http://schemas.openxmlformats.org/officeDocument/2006/relationships/hyperlink" Target="https://en.wikipedia.org/wiki/Breadth-first_search" TargetMode="External"/><Relationship Id="rId4" Type="http://schemas.openxmlformats.org/officeDocument/2006/relationships/hyperlink" Target="https://en.wikipedia.org/wiki/Depth-first_search#Pseudocod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amo.githubusercontent.com/aaad9e39961daf34d967c616edeb50abf3bf1235/68747470733a2f2f75706c6f61642e77696b696d656469612e6f72672f77696b6970656469612f636f6d6d6f6e732f372f37662f44657074682d46697273742d5365617263682e67696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F1F951-2437-405C-96D2-2347C0AC7B06}"/>
              </a:ext>
            </a:extLst>
          </p:cNvPr>
          <p:cNvPicPr>
            <a:picLocks noChangeAspect="1"/>
          </p:cNvPicPr>
          <p:nvPr/>
        </p:nvPicPr>
        <p:blipFill rotWithShape="1">
          <a:blip r:embed="rId2"/>
          <a:srcRect t="7104" r="-2" b="3054"/>
          <a:stretch/>
        </p:blipFill>
        <p:spPr>
          <a:xfrm>
            <a:off x="-32" y="10"/>
            <a:ext cx="12192031" cy="4915066"/>
          </a:xfrm>
          <a:prstGeom prst="rect">
            <a:avLst/>
          </a:prstGeom>
        </p:spPr>
      </p:pic>
      <p:sp>
        <p:nvSpPr>
          <p:cNvPr id="9" name="Rectangle 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828675" y="5120639"/>
            <a:ext cx="7137263" cy="1280161"/>
          </a:xfrm>
        </p:spPr>
        <p:txBody>
          <a:bodyPr anchor="ctr">
            <a:normAutofit fontScale="90000"/>
          </a:bodyPr>
          <a:lstStyle/>
          <a:p>
            <a:pPr algn="r"/>
            <a:r>
              <a:rPr lang="es-ES" sz="4800" dirty="0">
                <a:solidFill>
                  <a:srgbClr val="FFFFFF"/>
                </a:solidFill>
              </a:rPr>
              <a:t>Grafos ( Métodos de búsqueda )</a:t>
            </a:r>
          </a:p>
        </p:txBody>
      </p:sp>
      <p:sp>
        <p:nvSpPr>
          <p:cNvPr id="3" name="Subtítulo 2"/>
          <p:cNvSpPr>
            <a:spLocks noGrp="1"/>
          </p:cNvSpPr>
          <p:nvPr>
            <p:ph type="subTitle" idx="1"/>
          </p:nvPr>
        </p:nvSpPr>
        <p:spPr>
          <a:xfrm>
            <a:off x="8289580" y="5120639"/>
            <a:ext cx="3073745" cy="1280160"/>
          </a:xfrm>
        </p:spPr>
        <p:txBody>
          <a:bodyPr anchor="ctr">
            <a:normAutofit/>
          </a:bodyPr>
          <a:lstStyle/>
          <a:p>
            <a:r>
              <a:rPr lang="es-ES" sz="1500" dirty="0">
                <a:solidFill>
                  <a:srgbClr val="FFFFFF"/>
                </a:solidFill>
              </a:rPr>
              <a:t>Vargas Bermúdez Pablo</a:t>
            </a:r>
          </a:p>
        </p:txBody>
      </p:sp>
      <p:cxnSp>
        <p:nvCxnSpPr>
          <p:cNvPr id="11" name="Straight Connector 1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913855-C873-4506-B71B-E7763B4337BB}"/>
              </a:ext>
            </a:extLst>
          </p:cNvPr>
          <p:cNvSpPr>
            <a:spLocks noGrp="1"/>
          </p:cNvSpPr>
          <p:nvPr>
            <p:ph type="title"/>
          </p:nvPr>
        </p:nvSpPr>
        <p:spPr/>
        <p:txBody>
          <a:bodyPr/>
          <a:lstStyle/>
          <a:p>
            <a:r>
              <a:rPr lang="es-ES"/>
              <a:t>Breadth First Search ( BFS )</a:t>
            </a:r>
          </a:p>
        </p:txBody>
      </p:sp>
      <p:sp>
        <p:nvSpPr>
          <p:cNvPr id="3" name="Marcador de contenido 2">
            <a:extLst>
              <a:ext uri="{FF2B5EF4-FFF2-40B4-BE49-F238E27FC236}">
                <a16:creationId xmlns:a16="http://schemas.microsoft.com/office/drawing/2014/main" id="{0FDD9926-F4D0-4DA0-BC5A-C0FFEAF93AA9}"/>
              </a:ext>
            </a:extLst>
          </p:cNvPr>
          <p:cNvSpPr>
            <a:spLocks noGrp="1"/>
          </p:cNvSpPr>
          <p:nvPr>
            <p:ph idx="1"/>
          </p:nvPr>
        </p:nvSpPr>
        <p:spPr/>
        <p:txBody>
          <a:bodyPr vert="horz" lIns="0" tIns="45720" rIns="0" bIns="45720" rtlCol="0" anchor="t">
            <a:noAutofit/>
          </a:bodyPr>
          <a:lstStyle/>
          <a:p>
            <a:r>
              <a:rPr lang="es-ES" sz="2000" b="1">
                <a:ea typeface="+mn-lt"/>
                <a:cs typeface="+mn-lt"/>
              </a:rPr>
              <a:t>procedure</a:t>
            </a:r>
            <a:r>
              <a:rPr lang="es-ES" sz="2000">
                <a:ea typeface="+mn-lt"/>
                <a:cs typeface="+mn-lt"/>
              </a:rPr>
              <a:t> BFS(</a:t>
            </a:r>
            <a:r>
              <a:rPr lang="es-ES" sz="2000" i="1">
                <a:ea typeface="+mn-lt"/>
                <a:cs typeface="+mn-lt"/>
              </a:rPr>
              <a:t>G</a:t>
            </a:r>
            <a:r>
              <a:rPr lang="es-ES" sz="2000">
                <a:ea typeface="+mn-lt"/>
                <a:cs typeface="+mn-lt"/>
              </a:rPr>
              <a:t>,</a:t>
            </a:r>
            <a:r>
              <a:rPr lang="es-ES" sz="2000" i="1">
                <a:ea typeface="+mn-lt"/>
                <a:cs typeface="+mn-lt"/>
              </a:rPr>
              <a:t>start_v</a:t>
            </a:r>
            <a:r>
              <a:rPr lang="es-ES" sz="2000">
                <a:ea typeface="+mn-lt"/>
                <a:cs typeface="+mn-lt"/>
              </a:rPr>
              <a:t>):</a:t>
            </a:r>
            <a:r>
              <a:rPr lang="es-ES" sz="2000" dirty="0">
                <a:ea typeface="+mn-lt"/>
                <a:cs typeface="+mn-lt"/>
              </a:rPr>
              <a:t>
</a:t>
            </a:r>
            <a:r>
              <a:rPr lang="es-ES" sz="2000">
                <a:ea typeface="+mn-lt"/>
                <a:cs typeface="+mn-lt"/>
              </a:rPr>
              <a:t>      let </a:t>
            </a:r>
            <a:r>
              <a:rPr lang="es-ES" sz="2000" i="1">
                <a:ea typeface="+mn-lt"/>
                <a:cs typeface="+mn-lt"/>
              </a:rPr>
              <a:t>Q</a:t>
            </a:r>
            <a:r>
              <a:rPr lang="es-ES" sz="2000">
                <a:ea typeface="+mn-lt"/>
                <a:cs typeface="+mn-lt"/>
              </a:rPr>
              <a:t> be a queue</a:t>
            </a:r>
            <a:r>
              <a:rPr lang="es-ES" sz="2000" dirty="0">
                <a:ea typeface="+mn-lt"/>
                <a:cs typeface="+mn-lt"/>
              </a:rPr>
              <a:t>
</a:t>
            </a:r>
            <a:r>
              <a:rPr lang="es-ES" sz="2000">
                <a:ea typeface="+mn-lt"/>
                <a:cs typeface="+mn-lt"/>
              </a:rPr>
              <a:t>      label </a:t>
            </a:r>
            <a:r>
              <a:rPr lang="es-ES" sz="2000" i="1">
                <a:ea typeface="+mn-lt"/>
                <a:cs typeface="+mn-lt"/>
              </a:rPr>
              <a:t>start_v</a:t>
            </a:r>
            <a:r>
              <a:rPr lang="es-ES" sz="2000">
                <a:ea typeface="+mn-lt"/>
                <a:cs typeface="+mn-lt"/>
              </a:rPr>
              <a:t> as discovered</a:t>
            </a:r>
            <a:r>
              <a:rPr lang="es-ES" sz="2000" dirty="0">
                <a:ea typeface="+mn-lt"/>
                <a:cs typeface="+mn-lt"/>
              </a:rPr>
              <a:t>
      </a:t>
            </a:r>
            <a:r>
              <a:rPr lang="es-ES" sz="2000" i="1">
                <a:ea typeface="+mn-lt"/>
                <a:cs typeface="+mn-lt"/>
              </a:rPr>
              <a:t>Q</a:t>
            </a:r>
            <a:r>
              <a:rPr lang="es-ES" sz="2000">
                <a:ea typeface="+mn-lt"/>
                <a:cs typeface="+mn-lt"/>
              </a:rPr>
              <a:t>.enqueue(</a:t>
            </a:r>
            <a:r>
              <a:rPr lang="es-ES" sz="2000" i="1">
                <a:ea typeface="+mn-lt"/>
                <a:cs typeface="+mn-lt"/>
              </a:rPr>
              <a:t>start_v</a:t>
            </a:r>
            <a:r>
              <a:rPr lang="es-ES" sz="2000">
                <a:ea typeface="+mn-lt"/>
                <a:cs typeface="+mn-lt"/>
              </a:rPr>
              <a:t>)</a:t>
            </a:r>
            <a:r>
              <a:rPr lang="es-ES" sz="2000" dirty="0">
                <a:ea typeface="+mn-lt"/>
                <a:cs typeface="+mn-lt"/>
              </a:rPr>
              <a:t>
      </a:t>
            </a:r>
            <a:r>
              <a:rPr lang="es-ES" sz="2000" b="1">
                <a:ea typeface="+mn-lt"/>
                <a:cs typeface="+mn-lt"/>
              </a:rPr>
              <a:t>while</a:t>
            </a:r>
            <a:r>
              <a:rPr lang="es-ES" sz="2000" dirty="0">
                <a:ea typeface="+mn-lt"/>
                <a:cs typeface="+mn-lt"/>
              </a:rPr>
              <a:t> </a:t>
            </a:r>
            <a:r>
              <a:rPr lang="es-ES" sz="2000" i="1">
                <a:ea typeface="+mn-lt"/>
                <a:cs typeface="+mn-lt"/>
              </a:rPr>
              <a:t>Q</a:t>
            </a:r>
            <a:r>
              <a:rPr lang="es-ES" sz="2000">
                <a:ea typeface="+mn-lt"/>
                <a:cs typeface="+mn-lt"/>
              </a:rPr>
              <a:t> is not empty</a:t>
            </a:r>
            <a:r>
              <a:rPr lang="es-ES" sz="2000" dirty="0">
                <a:ea typeface="+mn-lt"/>
                <a:cs typeface="+mn-lt"/>
              </a:rPr>
              <a:t>
          </a:t>
            </a:r>
            <a:r>
              <a:rPr lang="es-ES" sz="2000" i="1">
                <a:ea typeface="+mn-lt"/>
                <a:cs typeface="+mn-lt"/>
              </a:rPr>
              <a:t>v</a:t>
            </a:r>
            <a:r>
              <a:rPr lang="es-ES" sz="2000">
                <a:ea typeface="+mn-lt"/>
                <a:cs typeface="+mn-lt"/>
              </a:rPr>
              <a:t> = </a:t>
            </a:r>
            <a:r>
              <a:rPr lang="es-ES" sz="2000" i="1">
                <a:ea typeface="+mn-lt"/>
                <a:cs typeface="+mn-lt"/>
              </a:rPr>
              <a:t>Q</a:t>
            </a:r>
            <a:r>
              <a:rPr lang="es-ES" sz="2000">
                <a:ea typeface="+mn-lt"/>
                <a:cs typeface="+mn-lt"/>
              </a:rPr>
              <a:t>.dequeue()</a:t>
            </a:r>
            <a:r>
              <a:rPr lang="es-ES" sz="2000" dirty="0">
                <a:ea typeface="+mn-lt"/>
                <a:cs typeface="+mn-lt"/>
              </a:rPr>
              <a:t>
          </a:t>
            </a:r>
            <a:r>
              <a:rPr lang="es-ES" sz="2000" b="1">
                <a:ea typeface="+mn-lt"/>
                <a:cs typeface="+mn-lt"/>
              </a:rPr>
              <a:t>if</a:t>
            </a:r>
            <a:r>
              <a:rPr lang="es-ES" sz="2000" dirty="0">
                <a:ea typeface="+mn-lt"/>
                <a:cs typeface="+mn-lt"/>
              </a:rPr>
              <a:t> </a:t>
            </a:r>
            <a:r>
              <a:rPr lang="es-ES" sz="2000" i="1">
                <a:ea typeface="+mn-lt"/>
                <a:cs typeface="+mn-lt"/>
              </a:rPr>
              <a:t>v</a:t>
            </a:r>
            <a:r>
              <a:rPr lang="es-ES" sz="2000">
                <a:ea typeface="+mn-lt"/>
                <a:cs typeface="+mn-lt"/>
              </a:rPr>
              <a:t> is the goal:</a:t>
            </a:r>
            <a:r>
              <a:rPr lang="es-ES" sz="2000" dirty="0">
                <a:ea typeface="+mn-lt"/>
                <a:cs typeface="+mn-lt"/>
              </a:rPr>
              <a:t>
              </a:t>
            </a:r>
            <a:r>
              <a:rPr lang="es-ES" sz="2000" b="1">
                <a:ea typeface="+mn-lt"/>
                <a:cs typeface="+mn-lt"/>
              </a:rPr>
              <a:t>return</a:t>
            </a:r>
            <a:r>
              <a:rPr lang="es-ES" sz="2000" dirty="0">
                <a:ea typeface="+mn-lt"/>
                <a:cs typeface="+mn-lt"/>
              </a:rPr>
              <a:t> </a:t>
            </a:r>
            <a:r>
              <a:rPr lang="es-ES" sz="2000" i="1">
                <a:ea typeface="+mn-lt"/>
                <a:cs typeface="+mn-lt"/>
              </a:rPr>
              <a:t>v</a:t>
            </a:r>
            <a:r>
              <a:rPr lang="es-ES" sz="2000" dirty="0">
                <a:ea typeface="+mn-lt"/>
                <a:cs typeface="+mn-lt"/>
              </a:rPr>
              <a:t>
          </a:t>
            </a:r>
            <a:r>
              <a:rPr lang="es-ES" sz="2000" b="1">
                <a:ea typeface="+mn-lt"/>
                <a:cs typeface="+mn-lt"/>
              </a:rPr>
              <a:t>for all</a:t>
            </a:r>
            <a:r>
              <a:rPr lang="es-ES" sz="2000">
                <a:ea typeface="+mn-lt"/>
                <a:cs typeface="+mn-lt"/>
              </a:rPr>
              <a:t> edges from </a:t>
            </a:r>
            <a:r>
              <a:rPr lang="es-ES" sz="2000" i="1">
                <a:ea typeface="+mn-lt"/>
                <a:cs typeface="+mn-lt"/>
              </a:rPr>
              <a:t>v</a:t>
            </a:r>
            <a:r>
              <a:rPr lang="es-ES" sz="2000">
                <a:ea typeface="+mn-lt"/>
                <a:cs typeface="+mn-lt"/>
              </a:rPr>
              <a:t> to </a:t>
            </a:r>
            <a:r>
              <a:rPr lang="es-ES" sz="2000" i="1">
                <a:ea typeface="+mn-lt"/>
                <a:cs typeface="+mn-lt"/>
              </a:rPr>
              <a:t>w</a:t>
            </a:r>
            <a:r>
              <a:rPr lang="es-ES" sz="2000" dirty="0">
                <a:ea typeface="+mn-lt"/>
                <a:cs typeface="+mn-lt"/>
              </a:rPr>
              <a:t> </a:t>
            </a:r>
            <a:r>
              <a:rPr lang="es-ES" sz="2000" b="1">
                <a:ea typeface="+mn-lt"/>
                <a:cs typeface="+mn-lt"/>
              </a:rPr>
              <a:t>in</a:t>
            </a:r>
            <a:r>
              <a:rPr lang="es-ES" sz="2000" dirty="0">
                <a:ea typeface="+mn-lt"/>
                <a:cs typeface="+mn-lt"/>
              </a:rPr>
              <a:t> </a:t>
            </a:r>
            <a:r>
              <a:rPr lang="es-ES" sz="2000" i="1">
                <a:ea typeface="+mn-lt"/>
                <a:cs typeface="+mn-lt"/>
              </a:rPr>
              <a:t>G</a:t>
            </a:r>
            <a:r>
              <a:rPr lang="es-ES" sz="2000">
                <a:ea typeface="+mn-lt"/>
                <a:cs typeface="+mn-lt"/>
              </a:rPr>
              <a:t>.adjacentEdges(</a:t>
            </a:r>
            <a:r>
              <a:rPr lang="es-ES" sz="2000" i="1">
                <a:ea typeface="+mn-lt"/>
                <a:cs typeface="+mn-lt"/>
              </a:rPr>
              <a:t>v</a:t>
            </a:r>
            <a:r>
              <a:rPr lang="es-ES" sz="2000">
                <a:ea typeface="+mn-lt"/>
                <a:cs typeface="+mn-lt"/>
              </a:rPr>
              <a:t>) </a:t>
            </a:r>
            <a:r>
              <a:rPr lang="es-ES" sz="2000" b="1">
                <a:ea typeface="+mn-lt"/>
                <a:cs typeface="+mn-lt"/>
              </a:rPr>
              <a:t>do</a:t>
            </a:r>
            <a:r>
              <a:rPr lang="es-ES" sz="2000" dirty="0">
                <a:ea typeface="+mn-lt"/>
                <a:cs typeface="+mn-lt"/>
              </a:rPr>
              <a:t>
             </a:t>
            </a:r>
            <a:r>
              <a:rPr lang="es-ES" sz="2000" b="1">
                <a:ea typeface="+mn-lt"/>
                <a:cs typeface="+mn-lt"/>
              </a:rPr>
              <a:t>if</a:t>
            </a:r>
            <a:r>
              <a:rPr lang="es-ES" sz="2000" dirty="0">
                <a:ea typeface="+mn-lt"/>
                <a:cs typeface="+mn-lt"/>
              </a:rPr>
              <a:t> </a:t>
            </a:r>
            <a:r>
              <a:rPr lang="es-ES" sz="2000" i="1">
                <a:ea typeface="+mn-lt"/>
                <a:cs typeface="+mn-lt"/>
              </a:rPr>
              <a:t>w</a:t>
            </a:r>
            <a:r>
              <a:rPr lang="es-ES" sz="2000">
                <a:ea typeface="+mn-lt"/>
                <a:cs typeface="+mn-lt"/>
              </a:rPr>
              <a:t> is not labeled as discovered:</a:t>
            </a:r>
            <a:r>
              <a:rPr lang="es-ES" sz="2000" dirty="0">
                <a:ea typeface="+mn-lt"/>
                <a:cs typeface="+mn-lt"/>
              </a:rPr>
              <a:t>
</a:t>
            </a:r>
            <a:r>
              <a:rPr lang="es-ES" sz="2000">
                <a:ea typeface="+mn-lt"/>
                <a:cs typeface="+mn-lt"/>
              </a:rPr>
              <a:t>                 label </a:t>
            </a:r>
            <a:r>
              <a:rPr lang="es-ES" sz="2000" i="1">
                <a:ea typeface="+mn-lt"/>
                <a:cs typeface="+mn-lt"/>
              </a:rPr>
              <a:t>w</a:t>
            </a:r>
            <a:r>
              <a:rPr lang="es-ES" sz="2000">
                <a:ea typeface="+mn-lt"/>
                <a:cs typeface="+mn-lt"/>
              </a:rPr>
              <a:t> as discovered</a:t>
            </a:r>
            <a:r>
              <a:rPr lang="es-ES" sz="2000" dirty="0">
                <a:ea typeface="+mn-lt"/>
                <a:cs typeface="+mn-lt"/>
              </a:rPr>
              <a:t>
                 </a:t>
            </a:r>
            <a:r>
              <a:rPr lang="es-ES" sz="2000" i="1">
                <a:ea typeface="+mn-lt"/>
                <a:cs typeface="+mn-lt"/>
              </a:rPr>
              <a:t>w</a:t>
            </a:r>
            <a:r>
              <a:rPr lang="es-ES" sz="2000">
                <a:ea typeface="+mn-lt"/>
                <a:cs typeface="+mn-lt"/>
              </a:rPr>
              <a:t>.parent = </a:t>
            </a:r>
            <a:r>
              <a:rPr lang="es-ES" sz="2000" i="1">
                <a:ea typeface="+mn-lt"/>
                <a:cs typeface="+mn-lt"/>
              </a:rPr>
              <a:t>v</a:t>
            </a:r>
            <a:r>
              <a:rPr lang="es-ES" sz="2000" dirty="0">
                <a:ea typeface="+mn-lt"/>
                <a:cs typeface="+mn-lt"/>
              </a:rPr>
              <a:t>
                 </a:t>
            </a:r>
            <a:r>
              <a:rPr lang="es-ES" sz="2000" i="1">
                <a:ea typeface="+mn-lt"/>
                <a:cs typeface="+mn-lt"/>
              </a:rPr>
              <a:t>Q</a:t>
            </a:r>
            <a:r>
              <a:rPr lang="es-ES" sz="2000">
                <a:ea typeface="+mn-lt"/>
                <a:cs typeface="+mn-lt"/>
              </a:rPr>
              <a:t>.enqueue(</a:t>
            </a:r>
            <a:r>
              <a:rPr lang="es-ES" sz="2000" i="1">
                <a:ea typeface="+mn-lt"/>
                <a:cs typeface="+mn-lt"/>
              </a:rPr>
              <a:t>w</a:t>
            </a:r>
            <a:r>
              <a:rPr lang="es-ES" sz="2000">
                <a:ea typeface="+mn-lt"/>
                <a:cs typeface="+mn-lt"/>
              </a:rPr>
              <a:t>) </a:t>
            </a:r>
            <a:endParaRPr lang="es-ES" sz="2000"/>
          </a:p>
        </p:txBody>
      </p:sp>
      <p:sp>
        <p:nvSpPr>
          <p:cNvPr id="4" name="CuadroTexto 3">
            <a:extLst>
              <a:ext uri="{FF2B5EF4-FFF2-40B4-BE49-F238E27FC236}">
                <a16:creationId xmlns:a16="http://schemas.microsoft.com/office/drawing/2014/main" id="{B7FCB8FD-56DE-4337-AD76-A09532794168}"/>
              </a:ext>
            </a:extLst>
          </p:cNvPr>
          <p:cNvSpPr txBox="1"/>
          <p:nvPr/>
        </p:nvSpPr>
        <p:spPr>
          <a:xfrm>
            <a:off x="7168552" y="2222740"/>
            <a:ext cx="346206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a:t>Temporal: O( |V| + |E| )</a:t>
            </a:r>
          </a:p>
          <a:p>
            <a:r>
              <a:rPr lang="es-ES" sz="2400"/>
              <a:t>Espacial: O( |V| )</a:t>
            </a:r>
            <a:endParaRPr lang="es-ES" sz="2400" dirty="0"/>
          </a:p>
        </p:txBody>
      </p:sp>
    </p:spTree>
    <p:extLst>
      <p:ext uri="{BB962C8B-B14F-4D97-AF65-F5344CB8AC3E}">
        <p14:creationId xmlns:p14="http://schemas.microsoft.com/office/powerpoint/2010/main" val="398548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184CF176-5285-4F57-A3FF-F97742FC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CEE8406-BFE1-4B96-B27D-1D908B4C9572}"/>
              </a:ext>
            </a:extLst>
          </p:cNvPr>
          <p:cNvSpPr>
            <a:spLocks noGrp="1"/>
          </p:cNvSpPr>
          <p:nvPr>
            <p:ph type="title"/>
          </p:nvPr>
        </p:nvSpPr>
        <p:spPr>
          <a:xfrm>
            <a:off x="6730000" y="639098"/>
            <a:ext cx="4813072" cy="3494790"/>
          </a:xfrm>
        </p:spPr>
        <p:txBody>
          <a:bodyPr vert="horz" lIns="91440" tIns="45720" rIns="91440" bIns="45720" rtlCol="0" anchor="b">
            <a:normAutofit/>
          </a:bodyPr>
          <a:lstStyle/>
          <a:p>
            <a:r>
              <a:rPr lang="en-US" sz="7400" kern="1200" spc="-50" baseline="0" dirty="0">
                <a:solidFill>
                  <a:schemeClr val="tx1">
                    <a:lumMod val="85000"/>
                    <a:lumOff val="15000"/>
                  </a:schemeClr>
                </a:solidFill>
                <a:latin typeface="+mj-lt"/>
                <a:ea typeface="+mj-ea"/>
                <a:cs typeface="+mj-cs"/>
                <a:hlinkClick r:id="rId2"/>
              </a:rPr>
              <a:t>Descripción gráfica</a:t>
            </a:r>
            <a:endParaRPr lang="en-US" sz="7400" kern="1200" spc="-50" baseline="0">
              <a:solidFill>
                <a:schemeClr val="tx1">
                  <a:lumMod val="85000"/>
                  <a:lumOff val="15000"/>
                </a:schemeClr>
              </a:solidFill>
              <a:latin typeface="+mj-lt"/>
              <a:ea typeface="+mj-ea"/>
              <a:cs typeface="+mj-cs"/>
            </a:endParaRPr>
          </a:p>
        </p:txBody>
      </p:sp>
      <p:pic>
        <p:nvPicPr>
          <p:cNvPr id="4" name="Imagen 4">
            <a:extLst>
              <a:ext uri="{FF2B5EF4-FFF2-40B4-BE49-F238E27FC236}">
                <a16:creationId xmlns:a16="http://schemas.microsoft.com/office/drawing/2014/main" id="{00C37EA9-47EE-42C8-9A3C-0F6C55FABF14}"/>
              </a:ext>
            </a:extLst>
          </p:cNvPr>
          <p:cNvPicPr>
            <a:picLocks noGrp="1" noChangeAspect="1"/>
          </p:cNvPicPr>
          <p:nvPr>
            <p:ph idx="1"/>
          </p:nvPr>
        </p:nvPicPr>
        <p:blipFill>
          <a:blip r:embed="rId3"/>
          <a:stretch>
            <a:fillRect/>
          </a:stretch>
        </p:blipFill>
        <p:spPr>
          <a:xfrm>
            <a:off x="664636" y="640081"/>
            <a:ext cx="5400726" cy="5054156"/>
          </a:xfrm>
          <a:prstGeom prst="rect">
            <a:avLst/>
          </a:prstGeom>
        </p:spPr>
      </p:pic>
      <p:cxnSp>
        <p:nvCxnSpPr>
          <p:cNvPr id="15" name="Straight Connector 14">
            <a:extLst>
              <a:ext uri="{FF2B5EF4-FFF2-40B4-BE49-F238E27FC236}">
                <a16:creationId xmlns:a16="http://schemas.microsoft.com/office/drawing/2014/main" id="{FCE0A9EA-62FA-4F43-BEF6-7BBBB3F90F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32349"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643D54E-3783-4880-A37B-C51FBC393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980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369321-E2C8-460F-9CE3-7F715E6B5F37}"/>
              </a:ext>
            </a:extLst>
          </p:cNvPr>
          <p:cNvSpPr>
            <a:spLocks noGrp="1"/>
          </p:cNvSpPr>
          <p:nvPr>
            <p:ph type="title"/>
          </p:nvPr>
        </p:nvSpPr>
        <p:spPr/>
        <p:txBody>
          <a:bodyPr/>
          <a:lstStyle/>
          <a:p>
            <a:r>
              <a:rPr lang="es-ES"/>
              <a:t>Aplicaciones</a:t>
            </a:r>
          </a:p>
        </p:txBody>
      </p:sp>
      <p:graphicFrame>
        <p:nvGraphicFramePr>
          <p:cNvPr id="5" name="Diagrama 5">
            <a:extLst>
              <a:ext uri="{FF2B5EF4-FFF2-40B4-BE49-F238E27FC236}">
                <a16:creationId xmlns:a16="http://schemas.microsoft.com/office/drawing/2014/main" id="{AA1E0704-602B-49E8-A9B7-A5FFF653ECCB}"/>
              </a:ext>
            </a:extLst>
          </p:cNvPr>
          <p:cNvGraphicFramePr/>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3413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84C7225-7F4C-40F0-8B4C-7A05B0D278AF}"/>
              </a:ext>
            </a:extLst>
          </p:cNvPr>
          <p:cNvSpPr>
            <a:spLocks noGrp="1"/>
          </p:cNvSpPr>
          <p:nvPr>
            <p:ph type="title"/>
          </p:nvPr>
        </p:nvSpPr>
        <p:spPr>
          <a:xfrm>
            <a:off x="642257" y="634946"/>
            <a:ext cx="3690257" cy="1450757"/>
          </a:xfrm>
        </p:spPr>
        <p:txBody>
          <a:bodyPr>
            <a:normAutofit/>
          </a:bodyPr>
          <a:lstStyle/>
          <a:p>
            <a:r>
              <a:rPr lang="es-ES" sz="5300"/>
              <a:t>Dijkstra</a:t>
            </a:r>
          </a:p>
        </p:txBody>
      </p:sp>
      <p:cxnSp>
        <p:nvCxnSpPr>
          <p:cNvPr id="11" name="Straight Connector 10">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0797"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6CD2265-9F97-48AA-BF26-46A99BBC1A8B}"/>
              </a:ext>
            </a:extLst>
          </p:cNvPr>
          <p:cNvSpPr>
            <a:spLocks noGrp="1"/>
          </p:cNvSpPr>
          <p:nvPr>
            <p:ph idx="1"/>
          </p:nvPr>
        </p:nvSpPr>
        <p:spPr>
          <a:xfrm>
            <a:off x="642257" y="2407436"/>
            <a:ext cx="3690257" cy="3461658"/>
          </a:xfrm>
        </p:spPr>
        <p:txBody>
          <a:bodyPr vert="horz" lIns="0" tIns="45720" rIns="0" bIns="45720" rtlCol="0">
            <a:normAutofit/>
          </a:bodyPr>
          <a:lstStyle/>
          <a:p>
            <a:r>
              <a:rPr lang="es-ES" sz="2400">
                <a:ea typeface="+mn-lt"/>
                <a:cs typeface="+mn-lt"/>
              </a:rPr>
              <a:t>Se trata de un algoritmo de búsqueda sobre grafos que soluciona el problema del camino mínimo (de ahí que también sea conocido como algoritmo de caminos mínimos) en grafos de aristas con pesos no negativos.</a:t>
            </a:r>
            <a:endParaRPr lang="es-ES" sz="2400"/>
          </a:p>
        </p:txBody>
      </p:sp>
      <p:pic>
        <p:nvPicPr>
          <p:cNvPr id="4" name="Imagen 4" descr="Imagen que contiene mapa, texto&#10;&#10;Descripción generada con confianza muy alta">
            <a:extLst>
              <a:ext uri="{FF2B5EF4-FFF2-40B4-BE49-F238E27FC236}">
                <a16:creationId xmlns:a16="http://schemas.microsoft.com/office/drawing/2014/main" id="{720BA712-39CD-4733-B254-2ECC377E9C4C}"/>
              </a:ext>
            </a:extLst>
          </p:cNvPr>
          <p:cNvPicPr>
            <a:picLocks noChangeAspect="1"/>
          </p:cNvPicPr>
          <p:nvPr/>
        </p:nvPicPr>
        <p:blipFill rotWithShape="1">
          <a:blip r:embed="rId2"/>
          <a:srcRect t="2194" r="-1" b="-1"/>
          <a:stretch/>
        </p:blipFill>
        <p:spPr>
          <a:xfrm>
            <a:off x="4648201" y="640081"/>
            <a:ext cx="6909801" cy="5314406"/>
          </a:xfrm>
          <a:prstGeom prst="rect">
            <a:avLst/>
          </a:prstGeom>
        </p:spPr>
      </p:pic>
      <p:sp>
        <p:nvSpPr>
          <p:cNvPr id="13" name="Rectangle 12">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48249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C21399-339E-4682-A4EC-712A0D132A65}"/>
              </a:ext>
            </a:extLst>
          </p:cNvPr>
          <p:cNvSpPr>
            <a:spLocks noGrp="1"/>
          </p:cNvSpPr>
          <p:nvPr>
            <p:ph type="title"/>
          </p:nvPr>
        </p:nvSpPr>
        <p:spPr/>
        <p:txBody>
          <a:bodyPr/>
          <a:lstStyle/>
          <a:p>
            <a:r>
              <a:rPr lang="es-ES"/>
              <a:t>Pseudocódigo</a:t>
            </a:r>
          </a:p>
        </p:txBody>
      </p:sp>
      <p:sp>
        <p:nvSpPr>
          <p:cNvPr id="3" name="Marcador de contenido 2">
            <a:extLst>
              <a:ext uri="{FF2B5EF4-FFF2-40B4-BE49-F238E27FC236}">
                <a16:creationId xmlns:a16="http://schemas.microsoft.com/office/drawing/2014/main" id="{B1171D89-6EBD-4EFB-868C-729E6EC6C555}"/>
              </a:ext>
            </a:extLst>
          </p:cNvPr>
          <p:cNvSpPr>
            <a:spLocks noGrp="1"/>
          </p:cNvSpPr>
          <p:nvPr>
            <p:ph idx="1"/>
          </p:nvPr>
        </p:nvSpPr>
        <p:spPr>
          <a:xfrm>
            <a:off x="1097280" y="2108201"/>
            <a:ext cx="10058400" cy="4102477"/>
          </a:xfrm>
        </p:spPr>
        <p:txBody>
          <a:bodyPr vert="horz" lIns="0" tIns="45720" rIns="0" bIns="45720" rtlCol="0" anchor="t">
            <a:noAutofit/>
          </a:bodyPr>
          <a:lstStyle/>
          <a:p>
            <a:r>
              <a:rPr lang="es-ES" sz="1200" dirty="0">
                <a:ea typeface="+mn-lt"/>
                <a:cs typeface="+mn-lt"/>
              </a:rPr>
              <a:t>  </a:t>
            </a:r>
            <a:r>
              <a:rPr lang="es-ES" sz="1400" b="1">
                <a:ea typeface="+mn-lt"/>
                <a:cs typeface="+mn-lt"/>
              </a:rPr>
              <a:t>function</a:t>
            </a:r>
            <a:r>
              <a:rPr lang="es-ES" sz="1400">
                <a:ea typeface="+mn-lt"/>
                <a:cs typeface="+mn-lt"/>
              </a:rPr>
              <a:t> Dijkstra(</a:t>
            </a:r>
            <a:r>
              <a:rPr lang="es-ES" sz="1400" i="1">
                <a:ea typeface="+mn-lt"/>
                <a:cs typeface="+mn-lt"/>
              </a:rPr>
              <a:t>Graph</a:t>
            </a:r>
            <a:r>
              <a:rPr lang="es-ES" sz="1400">
                <a:ea typeface="+mn-lt"/>
                <a:cs typeface="+mn-lt"/>
              </a:rPr>
              <a:t>, </a:t>
            </a:r>
            <a:r>
              <a:rPr lang="es-ES" sz="1400" i="1">
                <a:ea typeface="+mn-lt"/>
                <a:cs typeface="+mn-lt"/>
              </a:rPr>
              <a:t>source</a:t>
            </a:r>
            <a:r>
              <a:rPr lang="es-ES" sz="1400">
                <a:ea typeface="+mn-lt"/>
                <a:cs typeface="+mn-lt"/>
              </a:rPr>
              <a:t>):</a:t>
            </a:r>
            <a:r>
              <a:rPr lang="es-ES" sz="1400" dirty="0">
                <a:ea typeface="+mn-lt"/>
                <a:cs typeface="+mn-lt"/>
              </a:rPr>
              <a:t>
</a:t>
            </a:r>
            <a:r>
              <a:rPr lang="es-ES" sz="1400">
                <a:ea typeface="+mn-lt"/>
                <a:cs typeface="+mn-lt"/>
              </a:rPr>
              <a:t>       create vertex set Q</a:t>
            </a:r>
            <a:r>
              <a:rPr lang="es-ES" sz="1400" dirty="0">
                <a:ea typeface="+mn-lt"/>
                <a:cs typeface="+mn-lt"/>
              </a:rPr>
              <a:t>
       </a:t>
            </a:r>
            <a:r>
              <a:rPr lang="es-ES" sz="1400" b="1">
                <a:ea typeface="+mn-lt"/>
                <a:cs typeface="+mn-lt"/>
              </a:rPr>
              <a:t>for each</a:t>
            </a:r>
            <a:r>
              <a:rPr lang="es-ES" sz="1400">
                <a:ea typeface="+mn-lt"/>
                <a:cs typeface="+mn-lt"/>
              </a:rPr>
              <a:t> vertex </a:t>
            </a:r>
            <a:r>
              <a:rPr lang="es-ES" sz="1400" i="1">
                <a:ea typeface="+mn-lt"/>
                <a:cs typeface="+mn-lt"/>
              </a:rPr>
              <a:t>v</a:t>
            </a:r>
            <a:r>
              <a:rPr lang="es-ES" sz="1400">
                <a:ea typeface="+mn-lt"/>
                <a:cs typeface="+mn-lt"/>
              </a:rPr>
              <a:t> in </a:t>
            </a:r>
            <a:r>
              <a:rPr lang="es-ES" sz="1400" i="1">
                <a:ea typeface="+mn-lt"/>
                <a:cs typeface="+mn-lt"/>
              </a:rPr>
              <a:t>Graph</a:t>
            </a:r>
            <a:r>
              <a:rPr lang="es-ES" sz="1400">
                <a:ea typeface="+mn-lt"/>
                <a:cs typeface="+mn-lt"/>
              </a:rPr>
              <a:t>:             </a:t>
            </a:r>
            <a:r>
              <a:rPr lang="es-ES" sz="1400" dirty="0">
                <a:ea typeface="+mn-lt"/>
                <a:cs typeface="+mn-lt"/>
              </a:rPr>
              <a:t>
</a:t>
            </a:r>
            <a:r>
              <a:rPr lang="es-ES" sz="1400">
                <a:ea typeface="+mn-lt"/>
                <a:cs typeface="+mn-lt"/>
              </a:rPr>
              <a:t>           dist[</a:t>
            </a:r>
            <a:r>
              <a:rPr lang="es-ES" sz="1400" i="1">
                <a:ea typeface="+mn-lt"/>
                <a:cs typeface="+mn-lt"/>
              </a:rPr>
              <a:t>v</a:t>
            </a:r>
            <a:r>
              <a:rPr lang="es-ES" sz="1400">
                <a:ea typeface="+mn-lt"/>
                <a:cs typeface="+mn-lt"/>
              </a:rPr>
              <a:t>] ← INFINITY                  </a:t>
            </a:r>
            <a:r>
              <a:rPr lang="es-ES" sz="1400" dirty="0">
                <a:ea typeface="+mn-lt"/>
                <a:cs typeface="+mn-lt"/>
              </a:rPr>
              <a:t>
</a:t>
            </a:r>
            <a:r>
              <a:rPr lang="es-ES" sz="1400">
                <a:ea typeface="+mn-lt"/>
                <a:cs typeface="+mn-lt"/>
              </a:rPr>
              <a:t>          prev[</a:t>
            </a:r>
            <a:r>
              <a:rPr lang="es-ES" sz="1400" i="1">
                <a:ea typeface="+mn-lt"/>
                <a:cs typeface="+mn-lt"/>
              </a:rPr>
              <a:t>v</a:t>
            </a:r>
            <a:r>
              <a:rPr lang="es-ES" sz="1400">
                <a:ea typeface="+mn-lt"/>
                <a:cs typeface="+mn-lt"/>
              </a:rPr>
              <a:t>] ← UNDEFINED                 </a:t>
            </a:r>
            <a:r>
              <a:rPr lang="es-ES" sz="1400" dirty="0">
                <a:ea typeface="+mn-lt"/>
                <a:cs typeface="+mn-lt"/>
              </a:rPr>
              <a:t>
</a:t>
            </a:r>
            <a:r>
              <a:rPr lang="es-ES" sz="1400">
                <a:ea typeface="+mn-lt"/>
                <a:cs typeface="+mn-lt"/>
              </a:rPr>
              <a:t>          add </a:t>
            </a:r>
            <a:r>
              <a:rPr lang="es-ES" sz="1400" i="1" dirty="0">
                <a:ea typeface="+mn-lt"/>
                <a:cs typeface="+mn-lt"/>
              </a:rPr>
              <a:t>v</a:t>
            </a:r>
            <a:r>
              <a:rPr lang="es-ES" sz="1400">
                <a:ea typeface="+mn-lt"/>
                <a:cs typeface="+mn-lt"/>
              </a:rPr>
              <a:t> to </a:t>
            </a:r>
            <a:r>
              <a:rPr lang="es-ES" sz="1400" i="1" dirty="0">
                <a:ea typeface="+mn-lt"/>
                <a:cs typeface="+mn-lt"/>
              </a:rPr>
              <a:t>Q</a:t>
            </a:r>
            <a:r>
              <a:rPr lang="es-ES" sz="1400" dirty="0">
                <a:ea typeface="+mn-lt"/>
                <a:cs typeface="+mn-lt"/>
              </a:rPr>
              <a:t>                      
</a:t>
            </a:r>
            <a:r>
              <a:rPr lang="es-ES" sz="1400">
                <a:ea typeface="+mn-lt"/>
                <a:cs typeface="+mn-lt"/>
              </a:rPr>
              <a:t>         dist[</a:t>
            </a:r>
            <a:r>
              <a:rPr lang="es-ES" sz="1400" i="1">
                <a:ea typeface="+mn-lt"/>
                <a:cs typeface="+mn-lt"/>
              </a:rPr>
              <a:t>source</a:t>
            </a:r>
            <a:r>
              <a:rPr lang="es-ES" sz="1400">
                <a:ea typeface="+mn-lt"/>
                <a:cs typeface="+mn-lt"/>
              </a:rPr>
              <a:t>] ← 0                        </a:t>
            </a:r>
            <a:r>
              <a:rPr lang="es-ES" sz="1400" dirty="0">
                <a:ea typeface="+mn-lt"/>
                <a:cs typeface="+mn-lt"/>
              </a:rPr>
              <a:t>
      </a:t>
            </a:r>
            <a:r>
              <a:rPr lang="es-ES" sz="1400" b="1">
                <a:ea typeface="+mn-lt"/>
                <a:cs typeface="+mn-lt"/>
              </a:rPr>
              <a:t>while</a:t>
            </a:r>
            <a:r>
              <a:rPr lang="es-ES" sz="1400" dirty="0">
                <a:ea typeface="+mn-lt"/>
                <a:cs typeface="+mn-lt"/>
              </a:rPr>
              <a:t> </a:t>
            </a:r>
            <a:r>
              <a:rPr lang="es-ES" sz="1400" i="1" dirty="0">
                <a:ea typeface="+mn-lt"/>
                <a:cs typeface="+mn-lt"/>
              </a:rPr>
              <a:t>Q</a:t>
            </a:r>
            <a:r>
              <a:rPr lang="es-ES" sz="1400">
                <a:ea typeface="+mn-lt"/>
                <a:cs typeface="+mn-lt"/>
              </a:rPr>
              <a:t> is not empty:</a:t>
            </a:r>
            <a:r>
              <a:rPr lang="es-ES" sz="1400" dirty="0">
                <a:ea typeface="+mn-lt"/>
                <a:cs typeface="+mn-lt"/>
              </a:rPr>
              <a:t>
          </a:t>
            </a:r>
            <a:r>
              <a:rPr lang="es-ES" sz="1400" i="1" dirty="0">
                <a:ea typeface="+mn-lt"/>
                <a:cs typeface="+mn-lt"/>
              </a:rPr>
              <a:t>u</a:t>
            </a:r>
            <a:r>
              <a:rPr lang="es-ES" sz="1400">
                <a:ea typeface="+mn-lt"/>
                <a:cs typeface="+mn-lt"/>
              </a:rPr>
              <a:t> ← vertex in </a:t>
            </a:r>
            <a:r>
              <a:rPr lang="es-ES" sz="1400" i="1" dirty="0">
                <a:ea typeface="+mn-lt"/>
                <a:cs typeface="+mn-lt"/>
              </a:rPr>
              <a:t>Q</a:t>
            </a:r>
            <a:r>
              <a:rPr lang="es-ES" sz="1400">
                <a:ea typeface="+mn-lt"/>
                <a:cs typeface="+mn-lt"/>
              </a:rPr>
              <a:t> with min dist[u]    </a:t>
            </a:r>
            <a:r>
              <a:rPr lang="es-ES" sz="1400" dirty="0">
                <a:ea typeface="+mn-lt"/>
                <a:cs typeface="+mn-lt"/>
              </a:rPr>
              <a:t>
</a:t>
            </a:r>
            <a:r>
              <a:rPr lang="es-ES" sz="1400">
                <a:ea typeface="+mn-lt"/>
                <a:cs typeface="+mn-lt"/>
              </a:rPr>
              <a:t>          remove </a:t>
            </a:r>
            <a:r>
              <a:rPr lang="es-ES" sz="1400" i="1" dirty="0">
                <a:ea typeface="+mn-lt"/>
                <a:cs typeface="+mn-lt"/>
              </a:rPr>
              <a:t>u</a:t>
            </a:r>
            <a:r>
              <a:rPr lang="es-ES" sz="1400">
                <a:ea typeface="+mn-lt"/>
                <a:cs typeface="+mn-lt"/>
              </a:rPr>
              <a:t> from </a:t>
            </a:r>
            <a:r>
              <a:rPr lang="es-ES" sz="1400" i="1" dirty="0">
                <a:ea typeface="+mn-lt"/>
                <a:cs typeface="+mn-lt"/>
              </a:rPr>
              <a:t>Q</a:t>
            </a:r>
            <a:r>
              <a:rPr lang="es-ES" sz="1400" dirty="0">
                <a:ea typeface="+mn-lt"/>
                <a:cs typeface="+mn-lt"/>
              </a:rPr>
              <a:t> 
          </a:t>
            </a:r>
            <a:r>
              <a:rPr lang="es-ES" sz="1400" b="1">
                <a:ea typeface="+mn-lt"/>
                <a:cs typeface="+mn-lt"/>
              </a:rPr>
              <a:t>for each</a:t>
            </a:r>
            <a:r>
              <a:rPr lang="es-ES" sz="1400">
                <a:ea typeface="+mn-lt"/>
                <a:cs typeface="+mn-lt"/>
              </a:rPr>
              <a:t> neighbor </a:t>
            </a:r>
            <a:r>
              <a:rPr lang="es-ES" sz="1400" i="1" dirty="0">
                <a:ea typeface="+mn-lt"/>
                <a:cs typeface="+mn-lt"/>
              </a:rPr>
              <a:t>v</a:t>
            </a:r>
            <a:r>
              <a:rPr lang="es-ES" sz="1400">
                <a:ea typeface="+mn-lt"/>
                <a:cs typeface="+mn-lt"/>
              </a:rPr>
              <a:t> of </a:t>
            </a:r>
            <a:r>
              <a:rPr lang="es-ES" sz="1400" i="1">
                <a:ea typeface="+mn-lt"/>
                <a:cs typeface="+mn-lt"/>
              </a:rPr>
              <a:t>u</a:t>
            </a:r>
            <a:r>
              <a:rPr lang="es-ES" sz="1400">
                <a:ea typeface="+mn-lt"/>
                <a:cs typeface="+mn-lt"/>
              </a:rPr>
              <a:t>:           </a:t>
            </a:r>
            <a:r>
              <a:rPr lang="es-ES" sz="1400" i="1">
                <a:ea typeface="+mn-lt"/>
                <a:cs typeface="+mn-lt"/>
              </a:rPr>
              <a:t>// only v that are still in Q</a:t>
            </a:r>
            <a:r>
              <a:rPr lang="es-ES" sz="1400" dirty="0">
                <a:ea typeface="+mn-lt"/>
                <a:cs typeface="+mn-lt"/>
              </a:rPr>
              <a:t>
              </a:t>
            </a:r>
            <a:r>
              <a:rPr lang="es-ES" sz="1400" i="1">
                <a:ea typeface="+mn-lt"/>
                <a:cs typeface="+mn-lt"/>
              </a:rPr>
              <a:t>alt</a:t>
            </a:r>
            <a:r>
              <a:rPr lang="es-ES" sz="1400">
                <a:ea typeface="+mn-lt"/>
                <a:cs typeface="+mn-lt"/>
              </a:rPr>
              <a:t> ← dist[</a:t>
            </a:r>
            <a:r>
              <a:rPr lang="es-ES" sz="1400" i="1">
                <a:ea typeface="+mn-lt"/>
                <a:cs typeface="+mn-lt"/>
              </a:rPr>
              <a:t>u</a:t>
            </a:r>
            <a:r>
              <a:rPr lang="es-ES" sz="1400">
                <a:ea typeface="+mn-lt"/>
                <a:cs typeface="+mn-lt"/>
              </a:rPr>
              <a:t>] + length(</a:t>
            </a:r>
            <a:r>
              <a:rPr lang="es-ES" sz="1400" i="1">
                <a:ea typeface="+mn-lt"/>
                <a:cs typeface="+mn-lt"/>
              </a:rPr>
              <a:t>u</a:t>
            </a:r>
            <a:r>
              <a:rPr lang="es-ES" sz="1400">
                <a:ea typeface="+mn-lt"/>
                <a:cs typeface="+mn-lt"/>
              </a:rPr>
              <a:t>, </a:t>
            </a:r>
            <a:r>
              <a:rPr lang="es-ES" sz="1400" i="1" dirty="0">
                <a:ea typeface="+mn-lt"/>
                <a:cs typeface="+mn-lt"/>
              </a:rPr>
              <a:t>v</a:t>
            </a:r>
            <a:r>
              <a:rPr lang="es-ES" sz="1400" dirty="0">
                <a:ea typeface="+mn-lt"/>
                <a:cs typeface="+mn-lt"/>
              </a:rPr>
              <a:t>)
              </a:t>
            </a:r>
            <a:r>
              <a:rPr lang="es-ES" sz="1400" b="1">
                <a:ea typeface="+mn-lt"/>
                <a:cs typeface="+mn-lt"/>
              </a:rPr>
              <a:t>if</a:t>
            </a:r>
            <a:r>
              <a:rPr lang="es-ES" sz="1400" dirty="0">
                <a:ea typeface="+mn-lt"/>
                <a:cs typeface="+mn-lt"/>
              </a:rPr>
              <a:t> </a:t>
            </a:r>
            <a:r>
              <a:rPr lang="es-ES" sz="1400" i="1">
                <a:ea typeface="+mn-lt"/>
                <a:cs typeface="+mn-lt"/>
              </a:rPr>
              <a:t>alt</a:t>
            </a:r>
            <a:r>
              <a:rPr lang="es-ES" sz="1400">
                <a:ea typeface="+mn-lt"/>
                <a:cs typeface="+mn-lt"/>
              </a:rPr>
              <a:t> &lt; dist[</a:t>
            </a:r>
            <a:r>
              <a:rPr lang="es-ES" sz="1400" i="1">
                <a:ea typeface="+mn-lt"/>
                <a:cs typeface="+mn-lt"/>
              </a:rPr>
              <a:t>v</a:t>
            </a:r>
            <a:r>
              <a:rPr lang="es-ES" sz="1400">
                <a:ea typeface="+mn-lt"/>
                <a:cs typeface="+mn-lt"/>
              </a:rPr>
              <a:t>]:               </a:t>
            </a:r>
            <a:r>
              <a:rPr lang="es-ES" sz="1400" dirty="0">
                <a:ea typeface="+mn-lt"/>
                <a:cs typeface="+mn-lt"/>
              </a:rPr>
              <a:t>
</a:t>
            </a:r>
            <a:r>
              <a:rPr lang="es-ES" sz="1400">
                <a:ea typeface="+mn-lt"/>
                <a:cs typeface="+mn-lt"/>
              </a:rPr>
              <a:t>                  dist[</a:t>
            </a:r>
            <a:r>
              <a:rPr lang="es-ES" sz="1400" i="1">
                <a:ea typeface="+mn-lt"/>
                <a:cs typeface="+mn-lt"/>
              </a:rPr>
              <a:t>v</a:t>
            </a:r>
            <a:r>
              <a:rPr lang="es-ES" sz="1400">
                <a:ea typeface="+mn-lt"/>
                <a:cs typeface="+mn-lt"/>
              </a:rPr>
              <a:t>] ← </a:t>
            </a:r>
            <a:r>
              <a:rPr lang="es-ES" sz="1400" i="1" dirty="0">
                <a:ea typeface="+mn-lt"/>
                <a:cs typeface="+mn-lt"/>
              </a:rPr>
              <a:t>alt</a:t>
            </a:r>
            <a:r>
              <a:rPr lang="es-ES" sz="1400" dirty="0">
                <a:ea typeface="+mn-lt"/>
                <a:cs typeface="+mn-lt"/>
              </a:rPr>
              <a:t> 
</a:t>
            </a:r>
            <a:r>
              <a:rPr lang="es-ES" sz="1400">
                <a:ea typeface="+mn-lt"/>
                <a:cs typeface="+mn-lt"/>
              </a:rPr>
              <a:t>                  prev[</a:t>
            </a:r>
            <a:r>
              <a:rPr lang="es-ES" sz="1400" i="1">
                <a:ea typeface="+mn-lt"/>
                <a:cs typeface="+mn-lt"/>
              </a:rPr>
              <a:t>v</a:t>
            </a:r>
            <a:r>
              <a:rPr lang="es-ES" sz="1400">
                <a:ea typeface="+mn-lt"/>
                <a:cs typeface="+mn-lt"/>
              </a:rPr>
              <a:t>] ← </a:t>
            </a:r>
            <a:r>
              <a:rPr lang="es-ES" sz="1400" i="1" dirty="0">
                <a:ea typeface="+mn-lt"/>
                <a:cs typeface="+mn-lt"/>
              </a:rPr>
              <a:t>u</a:t>
            </a:r>
            <a:r>
              <a:rPr lang="es-ES" sz="1400" dirty="0">
                <a:ea typeface="+mn-lt"/>
                <a:cs typeface="+mn-lt"/>
              </a:rPr>
              <a:t> 
      </a:t>
            </a:r>
            <a:r>
              <a:rPr lang="es-ES" sz="1400" b="1">
                <a:ea typeface="+mn-lt"/>
                <a:cs typeface="+mn-lt"/>
              </a:rPr>
              <a:t>return</a:t>
            </a:r>
            <a:r>
              <a:rPr lang="es-ES" sz="1400">
                <a:ea typeface="+mn-lt"/>
                <a:cs typeface="+mn-lt"/>
              </a:rPr>
              <a:t> dist[], prev[]</a:t>
            </a:r>
            <a:endParaRPr lang="es-ES" sz="1400"/>
          </a:p>
        </p:txBody>
      </p:sp>
      <p:sp>
        <p:nvSpPr>
          <p:cNvPr id="4" name="CuadroTexto 3">
            <a:extLst>
              <a:ext uri="{FF2B5EF4-FFF2-40B4-BE49-F238E27FC236}">
                <a16:creationId xmlns:a16="http://schemas.microsoft.com/office/drawing/2014/main" id="{9063CF75-8EAB-4DD5-AB39-BBD3A1AED578}"/>
              </a:ext>
            </a:extLst>
          </p:cNvPr>
          <p:cNvSpPr txBox="1"/>
          <p:nvPr/>
        </p:nvSpPr>
        <p:spPr>
          <a:xfrm>
            <a:off x="6694098" y="2007079"/>
            <a:ext cx="44828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a:t>Temporal: O( |E| + |V|log|V| )</a:t>
            </a:r>
          </a:p>
        </p:txBody>
      </p:sp>
    </p:spTree>
    <p:extLst>
      <p:ext uri="{BB962C8B-B14F-4D97-AF65-F5344CB8AC3E}">
        <p14:creationId xmlns:p14="http://schemas.microsoft.com/office/powerpoint/2010/main" val="2079624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1D4C6762-C7C6-4D9B-8CE7-FE1F7730A759}"/>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kern="1200" spc="-50" baseline="0" dirty="0">
                <a:solidFill>
                  <a:srgbClr val="FFFFFF"/>
                </a:solidFill>
                <a:latin typeface="+mj-lt"/>
                <a:ea typeface="+mj-ea"/>
                <a:cs typeface="+mj-cs"/>
                <a:hlinkClick r:id="rId2"/>
              </a:rPr>
              <a:t>Descripción gráfica</a:t>
            </a:r>
            <a:endParaRPr lang="en-US" sz="4400" kern="1200" spc="-50" baseline="0">
              <a:solidFill>
                <a:srgbClr val="FFFFFF"/>
              </a:solidFill>
              <a:latin typeface="+mj-lt"/>
              <a:ea typeface="+mj-ea"/>
              <a:cs typeface="+mj-cs"/>
            </a:endParaRPr>
          </a:p>
        </p:txBody>
      </p:sp>
      <p:cxnSp>
        <p:nvCxnSpPr>
          <p:cNvPr id="17" name="Straight Connector 16">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Imagen 4">
            <a:extLst>
              <a:ext uri="{FF2B5EF4-FFF2-40B4-BE49-F238E27FC236}">
                <a16:creationId xmlns:a16="http://schemas.microsoft.com/office/drawing/2014/main" id="{EBF581C4-0A81-4A02-8E8D-147E8F8FC622}"/>
              </a:ext>
            </a:extLst>
          </p:cNvPr>
          <p:cNvPicPr>
            <a:picLocks noGrp="1" noChangeAspect="1"/>
          </p:cNvPicPr>
          <p:nvPr>
            <p:ph idx="1"/>
          </p:nvPr>
        </p:nvPicPr>
        <p:blipFill>
          <a:blip r:embed="rId3"/>
          <a:stretch>
            <a:fillRect/>
          </a:stretch>
        </p:blipFill>
        <p:spPr>
          <a:xfrm>
            <a:off x="5617234" y="640080"/>
            <a:ext cx="5605869" cy="5577840"/>
          </a:xfrm>
          <a:prstGeom prst="rect">
            <a:avLst/>
          </a:prstGeom>
        </p:spPr>
      </p:pic>
    </p:spTree>
    <p:extLst>
      <p:ext uri="{BB962C8B-B14F-4D97-AF65-F5344CB8AC3E}">
        <p14:creationId xmlns:p14="http://schemas.microsoft.com/office/powerpoint/2010/main" val="3728388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pic>
        <p:nvPicPr>
          <p:cNvPr id="4" name="Imagen 4" descr="Imagen que contiene máquina de escribir, electrónica, teclado&#10;&#10;Descripción generada con confianza muy alta">
            <a:extLst>
              <a:ext uri="{FF2B5EF4-FFF2-40B4-BE49-F238E27FC236}">
                <a16:creationId xmlns:a16="http://schemas.microsoft.com/office/drawing/2014/main" id="{8E3C30CF-A01D-4054-9145-CA5E056A1F07}"/>
              </a:ext>
            </a:extLst>
          </p:cNvPr>
          <p:cNvPicPr>
            <a:picLocks noChangeAspect="1"/>
          </p:cNvPicPr>
          <p:nvPr/>
        </p:nvPicPr>
        <p:blipFill>
          <a:blip r:embed="rId2"/>
          <a:stretch>
            <a:fillRect/>
          </a:stretch>
        </p:blipFill>
        <p:spPr>
          <a:xfrm>
            <a:off x="645764" y="1651186"/>
            <a:ext cx="3294253" cy="3533835"/>
          </a:xfrm>
          <a:prstGeom prst="rect">
            <a:avLst/>
          </a:prstGeom>
        </p:spPr>
      </p:pic>
      <p:sp>
        <p:nvSpPr>
          <p:cNvPr id="11" name="Rectangle 10">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4644106" y="0"/>
            <a:ext cx="754787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D0491557-63A4-41BE-90E7-B1D60A5957D3}"/>
              </a:ext>
            </a:extLst>
          </p:cNvPr>
          <p:cNvSpPr>
            <a:spLocks noGrp="1"/>
          </p:cNvSpPr>
          <p:nvPr>
            <p:ph type="title"/>
          </p:nvPr>
        </p:nvSpPr>
        <p:spPr>
          <a:xfrm>
            <a:off x="5315801" y="516835"/>
            <a:ext cx="5778919" cy="1666501"/>
          </a:xfrm>
        </p:spPr>
        <p:txBody>
          <a:bodyPr>
            <a:normAutofit/>
          </a:bodyPr>
          <a:lstStyle/>
          <a:p>
            <a:r>
              <a:rPr lang="es-ES" sz="4000">
                <a:solidFill>
                  <a:srgbClr val="FFFFFF"/>
                </a:solidFill>
              </a:rPr>
              <a:t>Bellman Ford</a:t>
            </a:r>
          </a:p>
        </p:txBody>
      </p:sp>
      <p:cxnSp>
        <p:nvCxnSpPr>
          <p:cNvPr id="13" name="Straight Connector 12">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15892" y="2344202"/>
            <a:ext cx="5577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22D6824-57E7-412D-9FD6-2A0C3795BA26}"/>
              </a:ext>
            </a:extLst>
          </p:cNvPr>
          <p:cNvSpPr>
            <a:spLocks noGrp="1"/>
          </p:cNvSpPr>
          <p:nvPr>
            <p:ph idx="1"/>
          </p:nvPr>
        </p:nvSpPr>
        <p:spPr>
          <a:xfrm>
            <a:off x="5315802" y="2505069"/>
            <a:ext cx="5778919" cy="3383902"/>
          </a:xfrm>
        </p:spPr>
        <p:txBody>
          <a:bodyPr vert="horz" lIns="0" tIns="45720" rIns="0" bIns="45720" rtlCol="0" anchor="t">
            <a:normAutofit/>
          </a:bodyPr>
          <a:lstStyle/>
          <a:p>
            <a:r>
              <a:rPr lang="es-ES">
                <a:solidFill>
                  <a:srgbClr val="FFFFFF"/>
                </a:solidFill>
                <a:ea typeface="+mn-lt"/>
                <a:cs typeface="+mn-lt"/>
              </a:rPr>
              <a:t>El algoritmo de Bellman-Ford genera el camino más corto en un grafo dirigido ponderado (en el que el peso de alguna de las aristas puede ser negativo).</a:t>
            </a:r>
            <a:endParaRPr lang="es-ES">
              <a:solidFill>
                <a:srgbClr val="FFFFFF"/>
              </a:solidFill>
            </a:endParaRPr>
          </a:p>
        </p:txBody>
      </p:sp>
    </p:spTree>
    <p:extLst>
      <p:ext uri="{BB962C8B-B14F-4D97-AF65-F5344CB8AC3E}">
        <p14:creationId xmlns:p14="http://schemas.microsoft.com/office/powerpoint/2010/main" val="2409565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8DB0E0-DA4D-406E-AB96-A0DE09266D4E}"/>
              </a:ext>
            </a:extLst>
          </p:cNvPr>
          <p:cNvSpPr>
            <a:spLocks noGrp="1"/>
          </p:cNvSpPr>
          <p:nvPr>
            <p:ph type="title"/>
          </p:nvPr>
        </p:nvSpPr>
        <p:spPr/>
        <p:txBody>
          <a:bodyPr/>
          <a:lstStyle/>
          <a:p>
            <a:r>
              <a:rPr lang="es-ES"/>
              <a:t>Pseudocódigo</a:t>
            </a:r>
          </a:p>
        </p:txBody>
      </p:sp>
      <p:sp>
        <p:nvSpPr>
          <p:cNvPr id="3" name="Marcador de contenido 2">
            <a:extLst>
              <a:ext uri="{FF2B5EF4-FFF2-40B4-BE49-F238E27FC236}">
                <a16:creationId xmlns:a16="http://schemas.microsoft.com/office/drawing/2014/main" id="{A8C15196-D3DF-4D78-9036-6018045DAFB8}"/>
              </a:ext>
            </a:extLst>
          </p:cNvPr>
          <p:cNvSpPr>
            <a:spLocks noGrp="1"/>
          </p:cNvSpPr>
          <p:nvPr>
            <p:ph idx="1"/>
          </p:nvPr>
        </p:nvSpPr>
        <p:spPr/>
        <p:txBody>
          <a:bodyPr vert="horz" lIns="0" tIns="45720" rIns="0" bIns="45720" rtlCol="0" anchor="t">
            <a:noAutofit/>
          </a:bodyPr>
          <a:lstStyle/>
          <a:p>
            <a:r>
              <a:rPr lang="es-ES" sz="1600" b="1">
                <a:ea typeface="+mn-lt"/>
                <a:cs typeface="+mn-lt"/>
              </a:rPr>
              <a:t>function</a:t>
            </a:r>
            <a:r>
              <a:rPr lang="es-ES" sz="1600">
                <a:ea typeface="+mn-lt"/>
                <a:cs typeface="+mn-lt"/>
              </a:rPr>
              <a:t> BellmanFord(</a:t>
            </a:r>
            <a:r>
              <a:rPr lang="es-ES" sz="1600" i="1">
                <a:ea typeface="+mn-lt"/>
                <a:cs typeface="+mn-lt"/>
              </a:rPr>
              <a:t>list</a:t>
            </a:r>
            <a:r>
              <a:rPr lang="es-ES" sz="1600">
                <a:ea typeface="+mn-lt"/>
                <a:cs typeface="+mn-lt"/>
              </a:rPr>
              <a:t> vertices, </a:t>
            </a:r>
            <a:r>
              <a:rPr lang="es-ES" sz="1600" i="1">
                <a:ea typeface="+mn-lt"/>
                <a:cs typeface="+mn-lt"/>
              </a:rPr>
              <a:t>list</a:t>
            </a:r>
            <a:r>
              <a:rPr lang="es-ES" sz="1600">
                <a:ea typeface="+mn-lt"/>
                <a:cs typeface="+mn-lt"/>
              </a:rPr>
              <a:t> edges, </a:t>
            </a:r>
            <a:r>
              <a:rPr lang="es-ES" sz="1600" i="1">
                <a:ea typeface="+mn-lt"/>
                <a:cs typeface="+mn-lt"/>
              </a:rPr>
              <a:t>vertex</a:t>
            </a:r>
            <a:r>
              <a:rPr lang="es-ES" sz="1600">
                <a:ea typeface="+mn-lt"/>
                <a:cs typeface="+mn-lt"/>
              </a:rPr>
              <a:t> source)</a:t>
            </a:r>
            <a:r>
              <a:rPr lang="es-ES" sz="1600" dirty="0">
                <a:ea typeface="+mn-lt"/>
                <a:cs typeface="+mn-lt"/>
              </a:rPr>
              <a:t>
</a:t>
            </a:r>
            <a:r>
              <a:rPr lang="es-ES" sz="1600">
                <a:ea typeface="+mn-lt"/>
                <a:cs typeface="+mn-lt"/>
              </a:rPr>
              <a:t>   ::distance[],predecessor[]</a:t>
            </a:r>
            <a:r>
              <a:rPr lang="es-ES" sz="1600" dirty="0">
                <a:ea typeface="+mn-lt"/>
                <a:cs typeface="+mn-lt"/>
              </a:rPr>
              <a:t>
   </a:t>
            </a:r>
            <a:r>
              <a:rPr lang="es-ES" sz="1600" i="1">
                <a:ea typeface="+mn-lt"/>
                <a:cs typeface="+mn-lt"/>
              </a:rPr>
              <a:t>// Step 1: initialize graph</a:t>
            </a:r>
            <a:r>
              <a:rPr lang="es-ES" sz="1600" dirty="0">
                <a:ea typeface="+mn-lt"/>
                <a:cs typeface="+mn-lt"/>
              </a:rPr>
              <a:t>
   </a:t>
            </a:r>
            <a:r>
              <a:rPr lang="es-ES" sz="1600" b="1">
                <a:ea typeface="+mn-lt"/>
                <a:cs typeface="+mn-lt"/>
              </a:rPr>
              <a:t>for each</a:t>
            </a:r>
            <a:r>
              <a:rPr lang="es-ES" sz="1600">
                <a:ea typeface="+mn-lt"/>
                <a:cs typeface="+mn-lt"/>
              </a:rPr>
              <a:t> vertex v </a:t>
            </a:r>
            <a:r>
              <a:rPr lang="es-ES" sz="1600" b="1">
                <a:ea typeface="+mn-lt"/>
                <a:cs typeface="+mn-lt"/>
              </a:rPr>
              <a:t>in</a:t>
            </a:r>
            <a:r>
              <a:rPr lang="es-ES" sz="1600">
                <a:ea typeface="+mn-lt"/>
                <a:cs typeface="+mn-lt"/>
              </a:rPr>
              <a:t> vertices:</a:t>
            </a:r>
            <a:r>
              <a:rPr lang="es-ES" sz="1600" dirty="0">
                <a:ea typeface="+mn-lt"/>
                <a:cs typeface="+mn-lt"/>
              </a:rPr>
              <a:t>
</a:t>
            </a:r>
            <a:r>
              <a:rPr lang="es-ES" sz="1600">
                <a:ea typeface="+mn-lt"/>
                <a:cs typeface="+mn-lt"/>
              </a:rPr>
              <a:t>       distance[v] := </a:t>
            </a:r>
            <a:r>
              <a:rPr lang="es-ES" sz="1600" b="1">
                <a:ea typeface="+mn-lt"/>
                <a:cs typeface="+mn-lt"/>
              </a:rPr>
              <a:t>inf</a:t>
            </a:r>
            <a:r>
              <a:rPr lang="es-ES" sz="1600">
                <a:ea typeface="+mn-lt"/>
                <a:cs typeface="+mn-lt"/>
              </a:rPr>
              <a:t>             // Initialize the distance to all vertices to infinity</a:t>
            </a:r>
            <a:r>
              <a:rPr lang="es-ES" sz="1600" dirty="0">
                <a:ea typeface="+mn-lt"/>
                <a:cs typeface="+mn-lt"/>
              </a:rPr>
              <a:t>
</a:t>
            </a:r>
            <a:r>
              <a:rPr lang="es-ES" sz="1600">
                <a:ea typeface="+mn-lt"/>
                <a:cs typeface="+mn-lt"/>
              </a:rPr>
              <a:t>       predecessor[v] := </a:t>
            </a:r>
            <a:r>
              <a:rPr lang="es-ES" sz="1600" b="1">
                <a:ea typeface="+mn-lt"/>
                <a:cs typeface="+mn-lt"/>
              </a:rPr>
              <a:t>null</a:t>
            </a:r>
            <a:r>
              <a:rPr lang="es-ES" sz="1600">
                <a:ea typeface="+mn-lt"/>
                <a:cs typeface="+mn-lt"/>
              </a:rPr>
              <a:t>         // And having a null predecessor</a:t>
            </a:r>
            <a:r>
              <a:rPr lang="es-ES" sz="1600" dirty="0">
                <a:ea typeface="+mn-lt"/>
                <a:cs typeface="+mn-lt"/>
              </a:rPr>
              <a:t>
</a:t>
            </a:r>
            <a:r>
              <a:rPr lang="es-ES" sz="1600">
                <a:ea typeface="+mn-lt"/>
                <a:cs typeface="+mn-lt"/>
              </a:rPr>
              <a:t>   distance[source] := 0              // The distance from the source to itself is, of course, zero</a:t>
            </a:r>
            <a:r>
              <a:rPr lang="es-ES" sz="1600" dirty="0">
                <a:ea typeface="+mn-lt"/>
                <a:cs typeface="+mn-lt"/>
              </a:rPr>
              <a:t>
   </a:t>
            </a:r>
            <a:r>
              <a:rPr lang="es-ES" sz="1600" i="1">
                <a:ea typeface="+mn-lt"/>
                <a:cs typeface="+mn-lt"/>
              </a:rPr>
              <a:t>// Step 2: relax edges repeatedly</a:t>
            </a:r>
            <a:r>
              <a:rPr lang="es-ES" sz="1600" dirty="0">
                <a:ea typeface="+mn-lt"/>
                <a:cs typeface="+mn-lt"/>
              </a:rPr>
              <a:t>
   </a:t>
            </a:r>
            <a:r>
              <a:rPr lang="es-ES" sz="1600" b="1">
                <a:ea typeface="+mn-lt"/>
                <a:cs typeface="+mn-lt"/>
              </a:rPr>
              <a:t>for</a:t>
            </a:r>
            <a:r>
              <a:rPr lang="es-ES" sz="1600">
                <a:ea typeface="+mn-lt"/>
                <a:cs typeface="+mn-lt"/>
              </a:rPr>
              <a:t> i </a:t>
            </a:r>
            <a:r>
              <a:rPr lang="es-ES" sz="1600" b="1">
                <a:ea typeface="+mn-lt"/>
                <a:cs typeface="+mn-lt"/>
              </a:rPr>
              <a:t>from</a:t>
            </a:r>
            <a:r>
              <a:rPr lang="es-ES" sz="1600">
                <a:ea typeface="+mn-lt"/>
                <a:cs typeface="+mn-lt"/>
              </a:rPr>
              <a:t> 1 </a:t>
            </a:r>
            <a:r>
              <a:rPr lang="es-ES" sz="1600" b="1">
                <a:ea typeface="+mn-lt"/>
                <a:cs typeface="+mn-lt"/>
              </a:rPr>
              <a:t>to</a:t>
            </a:r>
            <a:r>
              <a:rPr lang="es-ES" sz="1600">
                <a:ea typeface="+mn-lt"/>
                <a:cs typeface="+mn-lt"/>
              </a:rPr>
              <a:t> size(vertices)-1:</a:t>
            </a:r>
            <a:r>
              <a:rPr lang="es-ES" sz="1600" dirty="0">
                <a:ea typeface="+mn-lt"/>
                <a:cs typeface="+mn-lt"/>
              </a:rPr>
              <a:t>
       </a:t>
            </a:r>
            <a:r>
              <a:rPr lang="es-ES" sz="1600" b="1">
                <a:ea typeface="+mn-lt"/>
                <a:cs typeface="+mn-lt"/>
              </a:rPr>
              <a:t>for each</a:t>
            </a:r>
            <a:r>
              <a:rPr lang="es-ES" sz="1600">
                <a:ea typeface="+mn-lt"/>
                <a:cs typeface="+mn-lt"/>
              </a:rPr>
              <a:t> edge (u, v) </a:t>
            </a:r>
            <a:r>
              <a:rPr lang="es-ES" sz="1600" b="1">
                <a:ea typeface="+mn-lt"/>
                <a:cs typeface="+mn-lt"/>
              </a:rPr>
              <a:t>with</a:t>
            </a:r>
            <a:r>
              <a:rPr lang="es-ES" sz="1600">
                <a:ea typeface="+mn-lt"/>
                <a:cs typeface="+mn-lt"/>
              </a:rPr>
              <a:t> weight w </a:t>
            </a:r>
            <a:r>
              <a:rPr lang="es-ES" sz="1600" b="1">
                <a:ea typeface="+mn-lt"/>
                <a:cs typeface="+mn-lt"/>
              </a:rPr>
              <a:t>in</a:t>
            </a:r>
            <a:r>
              <a:rPr lang="es-ES" sz="1600">
                <a:ea typeface="+mn-lt"/>
                <a:cs typeface="+mn-lt"/>
              </a:rPr>
              <a:t> edges:</a:t>
            </a:r>
            <a:r>
              <a:rPr lang="es-ES" sz="1600" dirty="0">
                <a:ea typeface="+mn-lt"/>
                <a:cs typeface="+mn-lt"/>
              </a:rPr>
              <a:t>
           </a:t>
            </a:r>
            <a:r>
              <a:rPr lang="es-ES" sz="1600" b="1">
                <a:ea typeface="+mn-lt"/>
                <a:cs typeface="+mn-lt"/>
              </a:rPr>
              <a:t>if</a:t>
            </a:r>
            <a:r>
              <a:rPr lang="es-ES" sz="1600">
                <a:ea typeface="+mn-lt"/>
                <a:cs typeface="+mn-lt"/>
              </a:rPr>
              <a:t> distance[u] + w &lt; distance[v]:</a:t>
            </a:r>
            <a:r>
              <a:rPr lang="es-ES" sz="1600" dirty="0">
                <a:ea typeface="+mn-lt"/>
                <a:cs typeface="+mn-lt"/>
              </a:rPr>
              <a:t>
</a:t>
            </a:r>
            <a:r>
              <a:rPr lang="es-ES" sz="1600">
                <a:ea typeface="+mn-lt"/>
                <a:cs typeface="+mn-lt"/>
              </a:rPr>
              <a:t>               distance[v] := distance[u] + w</a:t>
            </a:r>
            <a:r>
              <a:rPr lang="es-ES" sz="1600" dirty="0">
                <a:ea typeface="+mn-lt"/>
                <a:cs typeface="+mn-lt"/>
              </a:rPr>
              <a:t>
</a:t>
            </a:r>
            <a:r>
              <a:rPr lang="es-ES" sz="1600">
                <a:ea typeface="+mn-lt"/>
                <a:cs typeface="+mn-lt"/>
              </a:rPr>
              <a:t>               predecessor[v] := u</a:t>
            </a:r>
            <a:endParaRPr lang="es-ES" sz="1600" dirty="0"/>
          </a:p>
        </p:txBody>
      </p:sp>
      <p:sp>
        <p:nvSpPr>
          <p:cNvPr id="4" name="CuadroTexto 3">
            <a:extLst>
              <a:ext uri="{FF2B5EF4-FFF2-40B4-BE49-F238E27FC236}">
                <a16:creationId xmlns:a16="http://schemas.microsoft.com/office/drawing/2014/main" id="{E156A9B7-CF35-4ED8-9160-BD205C0F6562}"/>
              </a:ext>
            </a:extLst>
          </p:cNvPr>
          <p:cNvSpPr txBox="1"/>
          <p:nvPr/>
        </p:nvSpPr>
        <p:spPr>
          <a:xfrm>
            <a:off x="7815532" y="1949570"/>
            <a:ext cx="336142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a:t>Temporal: O( |V||E| )</a:t>
            </a:r>
          </a:p>
          <a:p>
            <a:r>
              <a:rPr lang="es-ES" sz="2400"/>
              <a:t>Espacial: O( |V| )</a:t>
            </a:r>
            <a:endParaRPr lang="es-ES" sz="2400" dirty="0"/>
          </a:p>
        </p:txBody>
      </p:sp>
    </p:spTree>
    <p:extLst>
      <p:ext uri="{BB962C8B-B14F-4D97-AF65-F5344CB8AC3E}">
        <p14:creationId xmlns:p14="http://schemas.microsoft.com/office/powerpoint/2010/main" val="1240422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48D74C-D64E-4919-A3DF-339F127F7D42}"/>
              </a:ext>
            </a:extLst>
          </p:cNvPr>
          <p:cNvSpPr>
            <a:spLocks noGrp="1"/>
          </p:cNvSpPr>
          <p:nvPr>
            <p:ph type="title"/>
          </p:nvPr>
        </p:nvSpPr>
        <p:spPr/>
        <p:txBody>
          <a:bodyPr/>
          <a:lstStyle/>
          <a:p>
            <a:r>
              <a:rPr lang="es-ES"/>
              <a:t>Pseudocódigo</a:t>
            </a:r>
          </a:p>
        </p:txBody>
      </p:sp>
      <p:sp>
        <p:nvSpPr>
          <p:cNvPr id="3" name="Marcador de contenido 2">
            <a:extLst>
              <a:ext uri="{FF2B5EF4-FFF2-40B4-BE49-F238E27FC236}">
                <a16:creationId xmlns:a16="http://schemas.microsoft.com/office/drawing/2014/main" id="{3D8E898B-FC1C-4E39-A7AA-5AA21D125ADB}"/>
              </a:ext>
            </a:extLst>
          </p:cNvPr>
          <p:cNvSpPr>
            <a:spLocks noGrp="1"/>
          </p:cNvSpPr>
          <p:nvPr>
            <p:ph idx="1"/>
          </p:nvPr>
        </p:nvSpPr>
        <p:spPr/>
        <p:txBody>
          <a:bodyPr vert="horz" lIns="0" tIns="45720" rIns="0" bIns="45720" rtlCol="0" anchor="t">
            <a:normAutofit/>
          </a:bodyPr>
          <a:lstStyle/>
          <a:p>
            <a:r>
              <a:rPr lang="es-ES" dirty="0">
                <a:ea typeface="+mn-lt"/>
                <a:cs typeface="+mn-lt"/>
              </a:rPr>
              <a:t>   </a:t>
            </a:r>
            <a:r>
              <a:rPr lang="es-ES" i="1">
                <a:ea typeface="+mn-lt"/>
                <a:cs typeface="+mn-lt"/>
              </a:rPr>
              <a:t>// Step 3: check for negative-weight cycles</a:t>
            </a:r>
            <a:br>
              <a:rPr lang="es-ES" i="1" dirty="0">
                <a:ea typeface="+mn-lt"/>
                <a:cs typeface="+mn-lt"/>
              </a:rPr>
            </a:br>
            <a:r>
              <a:rPr lang="es-ES" i="1" dirty="0">
                <a:ea typeface="+mn-lt"/>
                <a:cs typeface="+mn-lt"/>
              </a:rPr>
              <a:t>   </a:t>
            </a:r>
            <a:r>
              <a:rPr lang="es-ES" b="1">
                <a:ea typeface="+mn-lt"/>
                <a:cs typeface="+mn-lt"/>
              </a:rPr>
              <a:t>for each</a:t>
            </a:r>
            <a:r>
              <a:rPr lang="es-ES">
                <a:ea typeface="+mn-lt"/>
                <a:cs typeface="+mn-lt"/>
              </a:rPr>
              <a:t> edge (u, v) </a:t>
            </a:r>
            <a:r>
              <a:rPr lang="es-ES" b="1">
                <a:ea typeface="+mn-lt"/>
                <a:cs typeface="+mn-lt"/>
              </a:rPr>
              <a:t>with</a:t>
            </a:r>
            <a:r>
              <a:rPr lang="es-ES">
                <a:ea typeface="+mn-lt"/>
                <a:cs typeface="+mn-lt"/>
              </a:rPr>
              <a:t> weight w </a:t>
            </a:r>
            <a:r>
              <a:rPr lang="es-ES" b="1">
                <a:ea typeface="+mn-lt"/>
                <a:cs typeface="+mn-lt"/>
              </a:rPr>
              <a:t>in</a:t>
            </a:r>
            <a:r>
              <a:rPr lang="es-ES">
                <a:ea typeface="+mn-lt"/>
                <a:cs typeface="+mn-lt"/>
              </a:rPr>
              <a:t> edges:</a:t>
            </a:r>
            <a:br>
              <a:rPr lang="es-ES" dirty="0">
                <a:ea typeface="+mn-lt"/>
                <a:cs typeface="+mn-lt"/>
              </a:rPr>
            </a:br>
            <a:r>
              <a:rPr lang="es-ES" dirty="0">
                <a:ea typeface="+mn-lt"/>
                <a:cs typeface="+mn-lt"/>
              </a:rPr>
              <a:t>       </a:t>
            </a:r>
            <a:r>
              <a:rPr lang="es-ES" b="1">
                <a:ea typeface="+mn-lt"/>
                <a:cs typeface="+mn-lt"/>
              </a:rPr>
              <a:t>if</a:t>
            </a:r>
            <a:r>
              <a:rPr lang="es-ES">
                <a:ea typeface="+mn-lt"/>
                <a:cs typeface="+mn-lt"/>
              </a:rPr>
              <a:t> distance[u] + w &lt; distance[v]:</a:t>
            </a:r>
            <a:br>
              <a:rPr lang="es-ES" dirty="0">
                <a:ea typeface="+mn-lt"/>
                <a:cs typeface="+mn-lt"/>
              </a:rPr>
            </a:br>
            <a:r>
              <a:rPr lang="es-ES" dirty="0">
                <a:ea typeface="+mn-lt"/>
                <a:cs typeface="+mn-lt"/>
              </a:rPr>
              <a:t>           </a:t>
            </a:r>
            <a:r>
              <a:rPr lang="es-ES" b="1">
                <a:ea typeface="+mn-lt"/>
                <a:cs typeface="+mn-lt"/>
              </a:rPr>
              <a:t>error</a:t>
            </a:r>
            <a:r>
              <a:rPr lang="es-ES">
                <a:ea typeface="+mn-lt"/>
                <a:cs typeface="+mn-lt"/>
              </a:rPr>
              <a:t> "Graph contains a negative-weight cycle"</a:t>
            </a:r>
            <a:br>
              <a:rPr lang="es-ES" dirty="0">
                <a:ea typeface="+mn-lt"/>
                <a:cs typeface="+mn-lt"/>
              </a:rPr>
            </a:br>
            <a:r>
              <a:rPr lang="es-ES" dirty="0">
                <a:ea typeface="+mn-lt"/>
                <a:cs typeface="+mn-lt"/>
              </a:rPr>
              <a:t>   </a:t>
            </a:r>
            <a:br>
              <a:rPr lang="es-ES" dirty="0">
                <a:ea typeface="+mn-lt"/>
                <a:cs typeface="+mn-lt"/>
              </a:rPr>
            </a:br>
            <a:r>
              <a:rPr lang="es-ES" dirty="0">
                <a:ea typeface="+mn-lt"/>
                <a:cs typeface="+mn-lt"/>
              </a:rPr>
              <a:t>   </a:t>
            </a:r>
            <a:r>
              <a:rPr lang="es-ES" b="1">
                <a:ea typeface="+mn-lt"/>
                <a:cs typeface="+mn-lt"/>
              </a:rPr>
              <a:t>return</a:t>
            </a:r>
            <a:r>
              <a:rPr lang="es-ES">
                <a:ea typeface="+mn-lt"/>
                <a:cs typeface="+mn-lt"/>
              </a:rPr>
              <a:t> distance[], predecessor[]</a:t>
            </a:r>
            <a:endParaRPr lang="es-ES" dirty="0">
              <a:ea typeface="+mn-lt"/>
              <a:cs typeface="+mn-lt"/>
            </a:endParaRPr>
          </a:p>
          <a:p>
            <a:endParaRPr lang="es-ES" dirty="0"/>
          </a:p>
        </p:txBody>
      </p:sp>
    </p:spTree>
    <p:extLst>
      <p:ext uri="{BB962C8B-B14F-4D97-AF65-F5344CB8AC3E}">
        <p14:creationId xmlns:p14="http://schemas.microsoft.com/office/powerpoint/2010/main" val="2102782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Imagen que contiene foto, tabla, diferente, esquiando&#10;&#10;Descripción generada con confianza muy alta">
            <a:extLst>
              <a:ext uri="{FF2B5EF4-FFF2-40B4-BE49-F238E27FC236}">
                <a16:creationId xmlns:a16="http://schemas.microsoft.com/office/drawing/2014/main" id="{36D610BF-D19A-4862-A628-9D3534FD1B0C}"/>
              </a:ext>
            </a:extLst>
          </p:cNvPr>
          <p:cNvPicPr>
            <a:picLocks noGrp="1" noChangeAspect="1"/>
          </p:cNvPicPr>
          <p:nvPr>
            <p:ph idx="1"/>
          </p:nvPr>
        </p:nvPicPr>
        <p:blipFill>
          <a:blip r:embed="rId2"/>
          <a:stretch>
            <a:fillRect/>
          </a:stretch>
        </p:blipFill>
        <p:spPr>
          <a:xfrm>
            <a:off x="927141" y="643538"/>
            <a:ext cx="10338818" cy="3618586"/>
          </a:xfrm>
          <a:prstGeom prst="rect">
            <a:avLst/>
          </a:prstGeom>
        </p:spPr>
      </p:pic>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88952"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E735DB85-8D72-4CE9-B0BC-01AC2B29FF2E}"/>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kern="1200" spc="-50" baseline="0" dirty="0">
                <a:solidFill>
                  <a:srgbClr val="FFFFFF"/>
                </a:solidFill>
                <a:latin typeface="+mj-lt"/>
                <a:ea typeface="+mj-ea"/>
                <a:cs typeface="+mj-cs"/>
                <a:hlinkClick r:id="rId3"/>
              </a:rPr>
              <a:t>Descripción gráfica</a:t>
            </a:r>
            <a:endParaRPr lang="en-US" sz="4800" kern="1200" spc="-50" baseline="0">
              <a:solidFill>
                <a:srgbClr val="FFFFFF"/>
              </a:solidFill>
              <a:latin typeface="+mj-lt"/>
              <a:ea typeface="+mj-ea"/>
              <a:cs typeface="+mj-cs"/>
            </a:endParaRP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81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BA134F-37B6-498A-B46D-040B86E5D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BFE3F30-11E0-4842-8523-7222538C8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rgbClr val="414F5C"/>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5F509FC7-F818-4174-9AC3-90DC3880E6DF}"/>
              </a:ext>
            </a:extLst>
          </p:cNvPr>
          <p:cNvSpPr>
            <a:spLocks noGrp="1"/>
          </p:cNvSpPr>
          <p:nvPr>
            <p:ph type="title"/>
          </p:nvPr>
        </p:nvSpPr>
        <p:spPr>
          <a:xfrm>
            <a:off x="1097280" y="516835"/>
            <a:ext cx="5977937" cy="1666501"/>
          </a:xfrm>
        </p:spPr>
        <p:txBody>
          <a:bodyPr>
            <a:normAutofit/>
          </a:bodyPr>
          <a:lstStyle/>
          <a:p>
            <a:r>
              <a:rPr lang="es-ES" sz="4000">
                <a:solidFill>
                  <a:srgbClr val="FFFFFF"/>
                </a:solidFill>
              </a:rPr>
              <a:t>¿Qué es?</a:t>
            </a:r>
          </a:p>
        </p:txBody>
      </p:sp>
      <p:cxnSp>
        <p:nvCxnSpPr>
          <p:cNvPr id="13" name="Straight Connector 12">
            <a:extLst>
              <a:ext uri="{FF2B5EF4-FFF2-40B4-BE49-F238E27FC236}">
                <a16:creationId xmlns:a16="http://schemas.microsoft.com/office/drawing/2014/main" id="{67E7D319-545A-41CD-95DF-4DE4FA8A4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8268" y="2344202"/>
            <a:ext cx="5486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98129476-5A91-4996-9A5A-1C07D8055800}"/>
              </a:ext>
            </a:extLst>
          </p:cNvPr>
          <p:cNvSpPr>
            <a:spLocks noGrp="1"/>
          </p:cNvSpPr>
          <p:nvPr>
            <p:ph idx="1"/>
          </p:nvPr>
        </p:nvSpPr>
        <p:spPr>
          <a:xfrm>
            <a:off x="1097279" y="2505069"/>
            <a:ext cx="5977938" cy="3383902"/>
          </a:xfrm>
        </p:spPr>
        <p:txBody>
          <a:bodyPr vert="horz" lIns="0" tIns="45720" rIns="0" bIns="45720" rtlCol="0">
            <a:normAutofit/>
          </a:bodyPr>
          <a:lstStyle/>
          <a:p>
            <a:r>
              <a:rPr lang="es-ES" sz="1800">
                <a:solidFill>
                  <a:srgbClr val="FFFFFF"/>
                </a:solidFill>
              </a:rPr>
              <a:t>Es un tipo abstracto de datos (TAD), que consiste en un conjunto de nodos (también llamados vértices) y un conjunto de arcos (aristas) que establecen relaciones entre los nodos.</a:t>
            </a:r>
          </a:p>
          <a:p>
            <a:endParaRPr lang="es-ES" sz="1800">
              <a:solidFill>
                <a:srgbClr val="FFFFFF"/>
              </a:solidFill>
            </a:endParaRPr>
          </a:p>
          <a:p>
            <a:r>
              <a:rPr lang="es-ES" sz="1800">
                <a:solidFill>
                  <a:srgbClr val="FFFFFF"/>
                </a:solidFill>
              </a:rPr>
              <a:t>Normalmente, un grafo se define como G=(V,E), siendo V un conjunto cuyos elementos son los vértices del grafo y, E uno cuyos elementos son las aristas (edges en inglés), las cuales son pares (ordenados si el grafo es dirigido) de elementos en V</a:t>
            </a:r>
          </a:p>
        </p:txBody>
      </p:sp>
      <p:pic>
        <p:nvPicPr>
          <p:cNvPr id="4" name="Imagen 4" descr="Imagen que contiene texto, mapa&#10;&#10;Descripción generada con confianza muy alta">
            <a:extLst>
              <a:ext uri="{FF2B5EF4-FFF2-40B4-BE49-F238E27FC236}">
                <a16:creationId xmlns:a16="http://schemas.microsoft.com/office/drawing/2014/main" id="{00766E1E-71B9-4374-BC82-211884224847}"/>
              </a:ext>
            </a:extLst>
          </p:cNvPr>
          <p:cNvPicPr>
            <a:picLocks noChangeAspect="1"/>
          </p:cNvPicPr>
          <p:nvPr/>
        </p:nvPicPr>
        <p:blipFill>
          <a:blip r:embed="rId2"/>
          <a:stretch>
            <a:fillRect/>
          </a:stretch>
        </p:blipFill>
        <p:spPr>
          <a:xfrm>
            <a:off x="8251982" y="2331001"/>
            <a:ext cx="3294253" cy="2174206"/>
          </a:xfrm>
          <a:prstGeom prst="rect">
            <a:avLst/>
          </a:prstGeom>
        </p:spPr>
      </p:pic>
    </p:spTree>
    <p:extLst>
      <p:ext uri="{BB962C8B-B14F-4D97-AF65-F5344CB8AC3E}">
        <p14:creationId xmlns:p14="http://schemas.microsoft.com/office/powerpoint/2010/main" val="4241959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ABCEA4-83BE-48AD-81A6-418A39D74B3B}"/>
              </a:ext>
            </a:extLst>
          </p:cNvPr>
          <p:cNvSpPr>
            <a:spLocks noGrp="1"/>
          </p:cNvSpPr>
          <p:nvPr>
            <p:ph type="title"/>
          </p:nvPr>
        </p:nvSpPr>
        <p:spPr/>
        <p:txBody>
          <a:bodyPr/>
          <a:lstStyle/>
          <a:p>
            <a:r>
              <a:rPr lang="es-ES" dirty="0"/>
              <a:t>Bibliografía</a:t>
            </a:r>
          </a:p>
        </p:txBody>
      </p:sp>
      <p:sp>
        <p:nvSpPr>
          <p:cNvPr id="3" name="Marcador de contenido 2">
            <a:extLst>
              <a:ext uri="{FF2B5EF4-FFF2-40B4-BE49-F238E27FC236}">
                <a16:creationId xmlns:a16="http://schemas.microsoft.com/office/drawing/2014/main" id="{FFC63C2C-DB5C-4438-820B-5F8FFEBA56AC}"/>
              </a:ext>
            </a:extLst>
          </p:cNvPr>
          <p:cNvSpPr>
            <a:spLocks noGrp="1"/>
          </p:cNvSpPr>
          <p:nvPr>
            <p:ph idx="1"/>
          </p:nvPr>
        </p:nvSpPr>
        <p:spPr/>
        <p:txBody>
          <a:bodyPr vert="horz" lIns="0" tIns="45720" rIns="0" bIns="45720" rtlCol="0" anchor="t">
            <a:normAutofit fontScale="62500" lnSpcReduction="20000"/>
          </a:bodyPr>
          <a:lstStyle/>
          <a:p>
            <a:r>
              <a:rPr lang="es-ES">
                <a:ea typeface="+mn-lt"/>
                <a:cs typeface="+mn-lt"/>
              </a:rPr>
              <a:t>Tipo de dato y Representaciones:</a:t>
            </a:r>
            <a:endParaRPr lang="es-ES" dirty="0">
              <a:ea typeface="+mn-lt"/>
              <a:cs typeface="+mn-lt"/>
            </a:endParaRPr>
          </a:p>
          <a:p>
            <a:r>
              <a:rPr lang="es-ES" dirty="0">
                <a:ea typeface="+mn-lt"/>
                <a:cs typeface="+mn-lt"/>
                <a:hlinkClick r:id="rId2"/>
              </a:rPr>
              <a:t>https://es.wikipedia.org/wiki/Grafo_(tipo_de_dato_abstracto)</a:t>
            </a:r>
            <a:endParaRPr lang="es-ES"/>
          </a:p>
          <a:p>
            <a:r>
              <a:rPr lang="es-ES">
                <a:ea typeface="+mn-lt"/>
                <a:cs typeface="+mn-lt"/>
              </a:rPr>
              <a:t>Algoritmos de búsqueda:</a:t>
            </a:r>
            <a:endParaRPr lang="es-ES" dirty="0">
              <a:ea typeface="+mn-lt"/>
              <a:cs typeface="+mn-lt"/>
            </a:endParaRPr>
          </a:p>
          <a:p>
            <a:r>
              <a:rPr lang="es-ES" dirty="0">
                <a:ea typeface="+mn-lt"/>
                <a:cs typeface="+mn-lt"/>
                <a:hlinkClick r:id="rId3"/>
              </a:rPr>
              <a:t>http://www.dma.fi.upm.es/personal/gregorio/grafos/web/iagraph/busqueda.html</a:t>
            </a:r>
          </a:p>
          <a:p>
            <a:r>
              <a:rPr lang="es-ES">
                <a:ea typeface="+mn-lt"/>
                <a:cs typeface="+mn-lt"/>
              </a:rPr>
              <a:t>DFS:</a:t>
            </a:r>
          </a:p>
          <a:p>
            <a:r>
              <a:rPr lang="es-ES" dirty="0">
                <a:ea typeface="+mn-lt"/>
                <a:cs typeface="+mn-lt"/>
                <a:hlinkClick r:id="rId4"/>
              </a:rPr>
              <a:t>https://en.wikipedia.org/wiki/Depth-first_search#Pseudocode</a:t>
            </a:r>
          </a:p>
          <a:p>
            <a:r>
              <a:rPr lang="es-ES">
                <a:ea typeface="+mn-lt"/>
                <a:cs typeface="+mn-lt"/>
              </a:rPr>
              <a:t>BFS:</a:t>
            </a:r>
          </a:p>
          <a:p>
            <a:r>
              <a:rPr lang="es-ES" dirty="0">
                <a:ea typeface="+mn-lt"/>
                <a:cs typeface="+mn-lt"/>
                <a:hlinkClick r:id="rId5"/>
              </a:rPr>
              <a:t>https://en.wikipedia.org/wiki/Breadth-first_search</a:t>
            </a:r>
          </a:p>
          <a:p>
            <a:r>
              <a:rPr lang="es-ES">
                <a:ea typeface="+mn-lt"/>
                <a:cs typeface="+mn-lt"/>
              </a:rPr>
              <a:t>Dijkstra:</a:t>
            </a:r>
          </a:p>
          <a:p>
            <a:r>
              <a:rPr lang="es-ES" dirty="0">
                <a:ea typeface="+mn-lt"/>
                <a:cs typeface="+mn-lt"/>
                <a:hlinkClick r:id="rId6"/>
              </a:rPr>
              <a:t>https://en.wikipedia.org/wiki/Dijkstra%27s_algorithm#Pseudocode</a:t>
            </a:r>
            <a:endParaRPr lang="es-ES" dirty="0">
              <a:ea typeface="+mn-lt"/>
              <a:cs typeface="+mn-lt"/>
            </a:endParaRPr>
          </a:p>
        </p:txBody>
      </p:sp>
    </p:spTree>
    <p:extLst>
      <p:ext uri="{BB962C8B-B14F-4D97-AF65-F5344CB8AC3E}">
        <p14:creationId xmlns:p14="http://schemas.microsoft.com/office/powerpoint/2010/main" val="989139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Imagen 4">
            <a:extLst>
              <a:ext uri="{FF2B5EF4-FFF2-40B4-BE49-F238E27FC236}">
                <a16:creationId xmlns:a16="http://schemas.microsoft.com/office/drawing/2014/main" id="{0E5377E4-F736-4C9B-A4D2-3A105396B996}"/>
              </a:ext>
            </a:extLst>
          </p:cNvPr>
          <p:cNvPicPr>
            <a:picLocks noGrp="1" noChangeAspect="1"/>
          </p:cNvPicPr>
          <p:nvPr>
            <p:ph idx="1"/>
          </p:nvPr>
        </p:nvPicPr>
        <p:blipFill rotWithShape="1">
          <a:blip r:embed="rId2"/>
          <a:srcRect t="11781" b="11431"/>
          <a:stretch/>
        </p:blipFill>
        <p:spPr>
          <a:xfrm>
            <a:off x="-32" y="10"/>
            <a:ext cx="12192031" cy="4915066"/>
          </a:xfrm>
          <a:prstGeom prst="rect">
            <a:avLst/>
          </a:prstGeom>
        </p:spPr>
      </p:pic>
      <p:sp>
        <p:nvSpPr>
          <p:cNvPr id="26" name="Rectangle 25">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747A0FB3-D389-43B6-A00B-040F75EAC4AA}"/>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kern="1200" spc="-50" baseline="0">
                <a:solidFill>
                  <a:srgbClr val="FFFFFF"/>
                </a:solidFill>
                <a:latin typeface="+mj-lt"/>
                <a:ea typeface="+mj-ea"/>
                <a:cs typeface="+mj-cs"/>
              </a:rPr>
              <a:t>¿Cómo se representa?</a:t>
            </a:r>
          </a:p>
        </p:txBody>
      </p:sp>
      <p:cxnSp>
        <p:nvCxnSpPr>
          <p:cNvPr id="28" name="Straight Connector 27">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74494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Imagen que contiene objeto, reloj, dibujo&#10;&#10;Descripción generada con confianza muy alta">
            <a:extLst>
              <a:ext uri="{FF2B5EF4-FFF2-40B4-BE49-F238E27FC236}">
                <a16:creationId xmlns:a16="http://schemas.microsoft.com/office/drawing/2014/main" id="{B75AB842-254A-40A2-AF95-B4DD37A91512}"/>
              </a:ext>
            </a:extLst>
          </p:cNvPr>
          <p:cNvPicPr>
            <a:picLocks noChangeAspect="1"/>
          </p:cNvPicPr>
          <p:nvPr/>
        </p:nvPicPr>
        <p:blipFill>
          <a:blip r:embed="rId2"/>
          <a:stretch>
            <a:fillRect/>
          </a:stretch>
        </p:blipFill>
        <p:spPr>
          <a:xfrm>
            <a:off x="1911793" y="643538"/>
            <a:ext cx="8369513" cy="3557043"/>
          </a:xfrm>
          <a:prstGeom prst="rect">
            <a:avLst/>
          </a:prstGeom>
        </p:spPr>
      </p:pic>
      <p:sp>
        <p:nvSpPr>
          <p:cNvPr id="11" name="Rectangle 10">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33137A76-6873-4405-8781-3D818AA7524A}"/>
              </a:ext>
            </a:extLst>
          </p:cNvPr>
          <p:cNvSpPr>
            <a:spLocks noGrp="1"/>
          </p:cNvSpPr>
          <p:nvPr>
            <p:ph type="title"/>
          </p:nvPr>
        </p:nvSpPr>
        <p:spPr>
          <a:xfrm>
            <a:off x="633998" y="4905301"/>
            <a:ext cx="4988879" cy="1554485"/>
          </a:xfrm>
        </p:spPr>
        <p:txBody>
          <a:bodyPr anchor="ctr">
            <a:normAutofit/>
          </a:bodyPr>
          <a:lstStyle/>
          <a:p>
            <a:pPr algn="r"/>
            <a:r>
              <a:rPr lang="es-ES" sz="4000">
                <a:solidFill>
                  <a:srgbClr val="FFFFFF"/>
                </a:solidFill>
              </a:rPr>
              <a:t>¿Cómo se representa?</a:t>
            </a:r>
          </a:p>
        </p:txBody>
      </p:sp>
      <p:cxnSp>
        <p:nvCxnSpPr>
          <p:cNvPr id="13" name="Straight Connector 12">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64825CDB-E4B9-45D0-B1F5-6C6E26BF16FB}"/>
              </a:ext>
            </a:extLst>
          </p:cNvPr>
          <p:cNvSpPr>
            <a:spLocks noGrp="1"/>
          </p:cNvSpPr>
          <p:nvPr>
            <p:ph idx="1"/>
          </p:nvPr>
        </p:nvSpPr>
        <p:spPr>
          <a:xfrm>
            <a:off x="6064301" y="4905300"/>
            <a:ext cx="5493699" cy="1554485"/>
          </a:xfrm>
        </p:spPr>
        <p:txBody>
          <a:bodyPr vert="horz" lIns="0" tIns="45720" rIns="0" bIns="45720" rtlCol="0" anchor="ctr">
            <a:normAutofit/>
          </a:bodyPr>
          <a:lstStyle/>
          <a:p>
            <a:pPr>
              <a:lnSpc>
                <a:spcPct val="90000"/>
              </a:lnSpc>
            </a:pPr>
            <a:r>
              <a:rPr lang="es-ES" sz="2000" i="1">
                <a:solidFill>
                  <a:srgbClr val="FFFFFF"/>
                </a:solidFill>
                <a:ea typeface="+mn-lt"/>
                <a:cs typeface="+mn-lt"/>
              </a:rPr>
              <a:t>Matriz de adyacencias:</a:t>
            </a:r>
            <a:r>
              <a:rPr lang="es-ES" sz="2000">
                <a:solidFill>
                  <a:srgbClr val="FFFFFF"/>
                </a:solidFill>
                <a:ea typeface="+mn-lt"/>
                <a:cs typeface="+mn-lt"/>
              </a:rPr>
              <a:t> se asocia cada fila y cada columna a cada nodo del grafo, siendo los elementos de la matriz la relación entre los mismos, tomando los valores de 1 si existe la arista y 0 en caso contrario.</a:t>
            </a:r>
            <a:endParaRPr lang="es-ES" sz="2000">
              <a:solidFill>
                <a:srgbClr val="FFFFFF"/>
              </a:solidFill>
            </a:endParaRPr>
          </a:p>
        </p:txBody>
      </p:sp>
    </p:spTree>
    <p:extLst>
      <p:ext uri="{BB962C8B-B14F-4D97-AF65-F5344CB8AC3E}">
        <p14:creationId xmlns:p14="http://schemas.microsoft.com/office/powerpoint/2010/main" val="1858653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Imagen que contiene biombo, reloj, objeto, dibujo&#10;&#10;Descripción generada con confianza muy alta">
            <a:extLst>
              <a:ext uri="{FF2B5EF4-FFF2-40B4-BE49-F238E27FC236}">
                <a16:creationId xmlns:a16="http://schemas.microsoft.com/office/drawing/2014/main" id="{A97B46E9-0A5D-4736-A43D-FCD95CC6C2DB}"/>
              </a:ext>
            </a:extLst>
          </p:cNvPr>
          <p:cNvPicPr>
            <a:picLocks noChangeAspect="1"/>
          </p:cNvPicPr>
          <p:nvPr/>
        </p:nvPicPr>
        <p:blipFill>
          <a:blip r:embed="rId2"/>
          <a:stretch>
            <a:fillRect/>
          </a:stretch>
        </p:blipFill>
        <p:spPr>
          <a:xfrm>
            <a:off x="633999" y="660388"/>
            <a:ext cx="10925102" cy="3523343"/>
          </a:xfrm>
          <a:prstGeom prst="rect">
            <a:avLst/>
          </a:prstGeom>
        </p:spPr>
      </p:pic>
      <p:sp>
        <p:nvSpPr>
          <p:cNvPr id="11" name="Rectangle 10">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9718EFE0-47AC-4F85-993E-FE1D2FF29444}"/>
              </a:ext>
            </a:extLst>
          </p:cNvPr>
          <p:cNvSpPr>
            <a:spLocks noGrp="1"/>
          </p:cNvSpPr>
          <p:nvPr>
            <p:ph type="title"/>
          </p:nvPr>
        </p:nvSpPr>
        <p:spPr>
          <a:xfrm>
            <a:off x="633998" y="4905301"/>
            <a:ext cx="4988879" cy="1554485"/>
          </a:xfrm>
        </p:spPr>
        <p:txBody>
          <a:bodyPr anchor="ctr">
            <a:normAutofit/>
          </a:bodyPr>
          <a:lstStyle/>
          <a:p>
            <a:pPr algn="r"/>
            <a:r>
              <a:rPr lang="es-ES" sz="4000">
                <a:solidFill>
                  <a:srgbClr val="FFFFFF"/>
                </a:solidFill>
              </a:rPr>
              <a:t>Lista de adyacencias</a:t>
            </a:r>
          </a:p>
        </p:txBody>
      </p:sp>
      <p:cxnSp>
        <p:nvCxnSpPr>
          <p:cNvPr id="13" name="Straight Connector 12">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58A7BBF-BAAD-4EF8-AA75-D06EA6A1EF3E}"/>
              </a:ext>
            </a:extLst>
          </p:cNvPr>
          <p:cNvSpPr>
            <a:spLocks noGrp="1"/>
          </p:cNvSpPr>
          <p:nvPr>
            <p:ph idx="1"/>
          </p:nvPr>
        </p:nvSpPr>
        <p:spPr>
          <a:xfrm>
            <a:off x="6064301" y="4905300"/>
            <a:ext cx="5493699" cy="1554485"/>
          </a:xfrm>
        </p:spPr>
        <p:txBody>
          <a:bodyPr vert="horz" lIns="0" tIns="45720" rIns="0" bIns="45720" rtlCol="0" anchor="ctr">
            <a:normAutofit/>
          </a:bodyPr>
          <a:lstStyle/>
          <a:p>
            <a:r>
              <a:rPr lang="es-ES" sz="2400" i="1">
                <a:solidFill>
                  <a:srgbClr val="FFFFFF"/>
                </a:solidFill>
                <a:ea typeface="+mn-lt"/>
                <a:cs typeface="+mn-lt"/>
              </a:rPr>
              <a:t>Lista de adyacencias:</a:t>
            </a:r>
            <a:r>
              <a:rPr lang="es-ES" sz="2400">
                <a:solidFill>
                  <a:srgbClr val="FFFFFF"/>
                </a:solidFill>
                <a:ea typeface="+mn-lt"/>
                <a:cs typeface="+mn-lt"/>
              </a:rPr>
              <a:t> se asocia a cada nodo del grafo una lista que contenga todos aquellos nodos que sean adyacentes a él.</a:t>
            </a:r>
          </a:p>
        </p:txBody>
      </p:sp>
    </p:spTree>
    <p:extLst>
      <p:ext uri="{BB962C8B-B14F-4D97-AF65-F5344CB8AC3E}">
        <p14:creationId xmlns:p14="http://schemas.microsoft.com/office/powerpoint/2010/main" val="352904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Imagen 4">
            <a:extLst>
              <a:ext uri="{FF2B5EF4-FFF2-40B4-BE49-F238E27FC236}">
                <a16:creationId xmlns:a16="http://schemas.microsoft.com/office/drawing/2014/main" id="{EB1D4C5A-F881-41B1-92BD-0CB0C3799C3D}"/>
              </a:ext>
            </a:extLst>
          </p:cNvPr>
          <p:cNvPicPr>
            <a:picLocks noGrp="1" noChangeAspect="1"/>
          </p:cNvPicPr>
          <p:nvPr>
            <p:ph idx="1"/>
          </p:nvPr>
        </p:nvPicPr>
        <p:blipFill rotWithShape="1">
          <a:blip r:embed="rId2"/>
          <a:srcRect/>
          <a:stretch/>
        </p:blipFill>
        <p:spPr>
          <a:xfrm>
            <a:off x="20" y="10"/>
            <a:ext cx="12186295" cy="6857990"/>
          </a:xfrm>
          <a:prstGeom prst="rect">
            <a:avLst/>
          </a:prstGeom>
        </p:spPr>
      </p:pic>
      <p:sp>
        <p:nvSpPr>
          <p:cNvPr id="26" name="Rectangle 25">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D058108-190F-46B5-963D-26E69CA6121F}"/>
              </a:ext>
            </a:extLst>
          </p:cNvPr>
          <p:cNvSpPr>
            <a:spLocks noGrp="1"/>
          </p:cNvSpPr>
          <p:nvPr>
            <p:ph type="title"/>
          </p:nvPr>
        </p:nvSpPr>
        <p:spPr>
          <a:xfrm>
            <a:off x="735791" y="3331444"/>
            <a:ext cx="6470692" cy="1229306"/>
          </a:xfrm>
        </p:spPr>
        <p:txBody>
          <a:bodyPr vert="horz" lIns="91440" tIns="45720" rIns="91440" bIns="45720" rtlCol="0" anchor="b">
            <a:normAutofit/>
          </a:bodyPr>
          <a:lstStyle/>
          <a:p>
            <a:r>
              <a:rPr lang="en-US" sz="5000" kern="1200" spc="-50" baseline="0">
                <a:solidFill>
                  <a:schemeClr val="tx1"/>
                </a:solidFill>
                <a:latin typeface="+mj-lt"/>
                <a:ea typeface="+mj-ea"/>
                <a:cs typeface="+mj-cs"/>
              </a:rPr>
              <a:t>Algoritmos de búsqueda</a:t>
            </a:r>
          </a:p>
        </p:txBody>
      </p:sp>
      <p:cxnSp>
        <p:nvCxnSpPr>
          <p:cNvPr id="28" name="Straight Connector 27">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2745222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ABD828-B2F5-4FE3-A346-CC9755F17DF8}"/>
              </a:ext>
            </a:extLst>
          </p:cNvPr>
          <p:cNvSpPr>
            <a:spLocks noGrp="1"/>
          </p:cNvSpPr>
          <p:nvPr>
            <p:ph type="title"/>
          </p:nvPr>
        </p:nvSpPr>
        <p:spPr/>
        <p:txBody>
          <a:bodyPr/>
          <a:lstStyle/>
          <a:p>
            <a:r>
              <a:rPr lang="es-ES"/>
              <a:t>Depth First Search</a:t>
            </a:r>
            <a:r>
              <a:rPr lang="es-ES" dirty="0"/>
              <a:t> ( DFS )</a:t>
            </a:r>
          </a:p>
        </p:txBody>
      </p:sp>
      <p:sp>
        <p:nvSpPr>
          <p:cNvPr id="3" name="Marcador de contenido 2">
            <a:extLst>
              <a:ext uri="{FF2B5EF4-FFF2-40B4-BE49-F238E27FC236}">
                <a16:creationId xmlns:a16="http://schemas.microsoft.com/office/drawing/2014/main" id="{AD2CDA75-F630-4335-9A8B-61B250DF3620}"/>
              </a:ext>
            </a:extLst>
          </p:cNvPr>
          <p:cNvSpPr>
            <a:spLocks noGrp="1"/>
          </p:cNvSpPr>
          <p:nvPr>
            <p:ph idx="1"/>
          </p:nvPr>
        </p:nvSpPr>
        <p:spPr/>
        <p:txBody>
          <a:bodyPr vert="horz" lIns="0" tIns="45720" rIns="0" bIns="45720" rtlCol="0" anchor="t">
            <a:normAutofit/>
          </a:bodyPr>
          <a:lstStyle/>
          <a:p>
            <a:r>
              <a:rPr lang="es-ES" b="1" dirty="0">
                <a:ea typeface="+mn-lt"/>
                <a:cs typeface="+mn-lt"/>
              </a:rPr>
              <a:t>Pseudocódigo:</a:t>
            </a:r>
          </a:p>
          <a:p>
            <a:r>
              <a:rPr lang="es-ES" b="1" err="1">
                <a:ea typeface="+mn-lt"/>
                <a:cs typeface="+mn-lt"/>
              </a:rPr>
              <a:t>procedure</a:t>
            </a:r>
            <a:r>
              <a:rPr lang="es-ES" dirty="0">
                <a:ea typeface="+mn-lt"/>
                <a:cs typeface="+mn-lt"/>
              </a:rPr>
              <a:t> DFS(</a:t>
            </a:r>
            <a:r>
              <a:rPr lang="es-ES" i="1" err="1">
                <a:ea typeface="+mn-lt"/>
                <a:cs typeface="+mn-lt"/>
              </a:rPr>
              <a:t>G</a:t>
            </a:r>
            <a:r>
              <a:rPr lang="es-ES" err="1">
                <a:ea typeface="+mn-lt"/>
                <a:cs typeface="+mn-lt"/>
              </a:rPr>
              <a:t>,</a:t>
            </a:r>
            <a:r>
              <a:rPr lang="es-ES" i="1" err="1">
                <a:ea typeface="+mn-lt"/>
                <a:cs typeface="+mn-lt"/>
              </a:rPr>
              <a:t>v</a:t>
            </a:r>
            <a:r>
              <a:rPr lang="es-ES" err="1">
                <a:ea typeface="+mn-lt"/>
                <a:cs typeface="+mn-lt"/>
              </a:rPr>
              <a:t>):</a:t>
            </a:r>
            <a:r>
              <a:rPr lang="es-ES" dirty="0">
                <a:ea typeface="+mn-lt"/>
                <a:cs typeface="+mn-lt"/>
              </a:rPr>
              <a:t>
      </a:t>
            </a:r>
            <a:r>
              <a:rPr lang="es-ES" err="1">
                <a:ea typeface="+mn-lt"/>
                <a:cs typeface="+mn-lt"/>
              </a:rPr>
              <a:t>label</a:t>
            </a:r>
            <a:r>
              <a:rPr lang="es-ES" dirty="0">
                <a:ea typeface="+mn-lt"/>
                <a:cs typeface="+mn-lt"/>
              </a:rPr>
              <a:t> </a:t>
            </a:r>
            <a:r>
              <a:rPr lang="es-ES" i="1" dirty="0">
                <a:ea typeface="+mn-lt"/>
                <a:cs typeface="+mn-lt"/>
              </a:rPr>
              <a:t>v</a:t>
            </a:r>
            <a:r>
              <a:rPr lang="es-ES" dirty="0">
                <a:ea typeface="+mn-lt"/>
                <a:cs typeface="+mn-lt"/>
              </a:rPr>
              <a:t> as </a:t>
            </a:r>
            <a:r>
              <a:rPr lang="es-ES" err="1">
                <a:ea typeface="+mn-lt"/>
                <a:cs typeface="+mn-lt"/>
              </a:rPr>
              <a:t>discovered</a:t>
            </a:r>
            <a:r>
              <a:rPr lang="es-ES" dirty="0">
                <a:ea typeface="+mn-lt"/>
                <a:cs typeface="+mn-lt"/>
              </a:rPr>
              <a:t>
      </a:t>
            </a:r>
            <a:r>
              <a:rPr lang="es-ES" b="1" err="1">
                <a:ea typeface="+mn-lt"/>
                <a:cs typeface="+mn-lt"/>
              </a:rPr>
              <a:t>for</a:t>
            </a:r>
            <a:r>
              <a:rPr lang="es-ES" b="1" dirty="0">
                <a:ea typeface="+mn-lt"/>
                <a:cs typeface="+mn-lt"/>
              </a:rPr>
              <a:t> </a:t>
            </a:r>
            <a:r>
              <a:rPr lang="es-ES" b="1" err="1">
                <a:ea typeface="+mn-lt"/>
                <a:cs typeface="+mn-lt"/>
              </a:rPr>
              <a:t>all</a:t>
            </a:r>
            <a:r>
              <a:rPr lang="es-ES" dirty="0">
                <a:ea typeface="+mn-lt"/>
                <a:cs typeface="+mn-lt"/>
              </a:rPr>
              <a:t> </a:t>
            </a:r>
            <a:r>
              <a:rPr lang="es-ES" err="1">
                <a:ea typeface="+mn-lt"/>
                <a:cs typeface="+mn-lt"/>
              </a:rPr>
              <a:t>directed</a:t>
            </a:r>
            <a:r>
              <a:rPr lang="es-ES" dirty="0">
                <a:ea typeface="+mn-lt"/>
                <a:cs typeface="+mn-lt"/>
              </a:rPr>
              <a:t> </a:t>
            </a:r>
            <a:r>
              <a:rPr lang="es-ES" err="1">
                <a:ea typeface="+mn-lt"/>
                <a:cs typeface="+mn-lt"/>
              </a:rPr>
              <a:t>edges</a:t>
            </a:r>
            <a:r>
              <a:rPr lang="es-ES" dirty="0">
                <a:ea typeface="+mn-lt"/>
                <a:cs typeface="+mn-lt"/>
              </a:rPr>
              <a:t> </a:t>
            </a:r>
            <a:r>
              <a:rPr lang="es-ES" err="1">
                <a:ea typeface="+mn-lt"/>
                <a:cs typeface="+mn-lt"/>
              </a:rPr>
              <a:t>from</a:t>
            </a:r>
            <a:r>
              <a:rPr lang="es-ES" dirty="0">
                <a:ea typeface="+mn-lt"/>
                <a:cs typeface="+mn-lt"/>
              </a:rPr>
              <a:t> </a:t>
            </a:r>
            <a:r>
              <a:rPr lang="es-ES" i="1" dirty="0">
                <a:ea typeface="+mn-lt"/>
                <a:cs typeface="+mn-lt"/>
              </a:rPr>
              <a:t>v</a:t>
            </a:r>
            <a:r>
              <a:rPr lang="es-ES" dirty="0">
                <a:ea typeface="+mn-lt"/>
                <a:cs typeface="+mn-lt"/>
              </a:rPr>
              <a:t> </a:t>
            </a:r>
            <a:r>
              <a:rPr lang="es-ES" err="1">
                <a:ea typeface="+mn-lt"/>
                <a:cs typeface="+mn-lt"/>
              </a:rPr>
              <a:t>to</a:t>
            </a:r>
            <a:r>
              <a:rPr lang="es-ES" dirty="0">
                <a:ea typeface="+mn-lt"/>
                <a:cs typeface="+mn-lt"/>
              </a:rPr>
              <a:t> </a:t>
            </a:r>
            <a:r>
              <a:rPr lang="es-ES" i="1" dirty="0">
                <a:ea typeface="+mn-lt"/>
                <a:cs typeface="+mn-lt"/>
              </a:rPr>
              <a:t>w </a:t>
            </a:r>
            <a:r>
              <a:rPr lang="es-ES" i="1" err="1">
                <a:ea typeface="+mn-lt"/>
                <a:cs typeface="+mn-lt"/>
              </a:rPr>
              <a:t>that</a:t>
            </a:r>
            <a:r>
              <a:rPr lang="es-ES" i="1" dirty="0">
                <a:ea typeface="+mn-lt"/>
                <a:cs typeface="+mn-lt"/>
              </a:rPr>
              <a:t> are</a:t>
            </a:r>
            <a:r>
              <a:rPr lang="es-ES" dirty="0">
                <a:ea typeface="+mn-lt"/>
                <a:cs typeface="+mn-lt"/>
              </a:rPr>
              <a:t> </a:t>
            </a:r>
            <a:r>
              <a:rPr lang="es-ES" b="1" dirty="0">
                <a:ea typeface="+mn-lt"/>
                <a:cs typeface="+mn-lt"/>
              </a:rPr>
              <a:t>in</a:t>
            </a:r>
            <a:r>
              <a:rPr lang="es-ES" dirty="0">
                <a:ea typeface="+mn-lt"/>
                <a:cs typeface="+mn-lt"/>
              </a:rPr>
              <a:t> </a:t>
            </a:r>
            <a:r>
              <a:rPr lang="es-ES" i="1" err="1">
                <a:ea typeface="+mn-lt"/>
                <a:cs typeface="+mn-lt"/>
              </a:rPr>
              <a:t>G</a:t>
            </a:r>
            <a:r>
              <a:rPr lang="es-ES" err="1">
                <a:ea typeface="+mn-lt"/>
                <a:cs typeface="+mn-lt"/>
              </a:rPr>
              <a:t>.adjacentEdges</a:t>
            </a:r>
            <a:r>
              <a:rPr lang="es-ES" dirty="0">
                <a:ea typeface="+mn-lt"/>
                <a:cs typeface="+mn-lt"/>
              </a:rPr>
              <a:t>(</a:t>
            </a:r>
            <a:r>
              <a:rPr lang="es-ES" i="1" dirty="0">
                <a:ea typeface="+mn-lt"/>
                <a:cs typeface="+mn-lt"/>
              </a:rPr>
              <a:t>v</a:t>
            </a:r>
            <a:r>
              <a:rPr lang="es-ES" dirty="0">
                <a:ea typeface="+mn-lt"/>
                <a:cs typeface="+mn-lt"/>
              </a:rPr>
              <a:t>) </a:t>
            </a:r>
            <a:r>
              <a:rPr lang="es-ES" b="1" dirty="0">
                <a:ea typeface="+mn-lt"/>
                <a:cs typeface="+mn-lt"/>
              </a:rPr>
              <a:t>do</a:t>
            </a:r>
            <a:r>
              <a:rPr lang="es-ES" dirty="0">
                <a:ea typeface="+mn-lt"/>
                <a:cs typeface="+mn-lt"/>
              </a:rPr>
              <a:t>
          </a:t>
            </a:r>
            <a:r>
              <a:rPr lang="es-ES" b="1" err="1">
                <a:ea typeface="+mn-lt"/>
                <a:cs typeface="+mn-lt"/>
              </a:rPr>
              <a:t>if</a:t>
            </a:r>
            <a:r>
              <a:rPr lang="es-ES" dirty="0">
                <a:ea typeface="+mn-lt"/>
                <a:cs typeface="+mn-lt"/>
              </a:rPr>
              <a:t> </a:t>
            </a:r>
            <a:r>
              <a:rPr lang="es-ES" err="1">
                <a:ea typeface="+mn-lt"/>
                <a:cs typeface="+mn-lt"/>
              </a:rPr>
              <a:t>vertex</a:t>
            </a:r>
            <a:r>
              <a:rPr lang="es-ES" dirty="0">
                <a:ea typeface="+mn-lt"/>
                <a:cs typeface="+mn-lt"/>
              </a:rPr>
              <a:t> </a:t>
            </a:r>
            <a:r>
              <a:rPr lang="es-ES" i="1" dirty="0">
                <a:ea typeface="+mn-lt"/>
                <a:cs typeface="+mn-lt"/>
              </a:rPr>
              <a:t>w</a:t>
            </a:r>
            <a:r>
              <a:rPr lang="es-ES" dirty="0">
                <a:ea typeface="+mn-lt"/>
                <a:cs typeface="+mn-lt"/>
              </a:rPr>
              <a:t> </a:t>
            </a:r>
            <a:r>
              <a:rPr lang="es-ES" err="1">
                <a:ea typeface="+mn-lt"/>
                <a:cs typeface="+mn-lt"/>
              </a:rPr>
              <a:t>is</a:t>
            </a:r>
            <a:r>
              <a:rPr lang="es-ES" dirty="0">
                <a:ea typeface="+mn-lt"/>
                <a:cs typeface="+mn-lt"/>
              </a:rPr>
              <a:t> </a:t>
            </a:r>
            <a:r>
              <a:rPr lang="es-ES" err="1">
                <a:ea typeface="+mn-lt"/>
                <a:cs typeface="+mn-lt"/>
              </a:rPr>
              <a:t>not</a:t>
            </a:r>
            <a:r>
              <a:rPr lang="es-ES" dirty="0">
                <a:ea typeface="+mn-lt"/>
                <a:cs typeface="+mn-lt"/>
              </a:rPr>
              <a:t> </a:t>
            </a:r>
            <a:r>
              <a:rPr lang="es-ES" err="1">
                <a:ea typeface="+mn-lt"/>
                <a:cs typeface="+mn-lt"/>
              </a:rPr>
              <a:t>labeled</a:t>
            </a:r>
            <a:r>
              <a:rPr lang="es-ES" dirty="0">
                <a:ea typeface="+mn-lt"/>
                <a:cs typeface="+mn-lt"/>
              </a:rPr>
              <a:t> as </a:t>
            </a:r>
            <a:r>
              <a:rPr lang="es-ES" err="1">
                <a:ea typeface="+mn-lt"/>
                <a:cs typeface="+mn-lt"/>
              </a:rPr>
              <a:t>discovered</a:t>
            </a:r>
            <a:r>
              <a:rPr lang="es-ES" dirty="0">
                <a:ea typeface="+mn-lt"/>
                <a:cs typeface="+mn-lt"/>
              </a:rPr>
              <a:t> </a:t>
            </a:r>
            <a:r>
              <a:rPr lang="es-ES" b="1" err="1">
                <a:ea typeface="+mn-lt"/>
                <a:cs typeface="+mn-lt"/>
              </a:rPr>
              <a:t>then</a:t>
            </a:r>
            <a:r>
              <a:rPr lang="es-ES" dirty="0">
                <a:ea typeface="+mn-lt"/>
                <a:cs typeface="+mn-lt"/>
              </a:rPr>
              <a:t>
              </a:t>
            </a:r>
            <a:r>
              <a:rPr lang="es-ES" err="1">
                <a:ea typeface="+mn-lt"/>
                <a:cs typeface="+mn-lt"/>
              </a:rPr>
              <a:t>recursively</a:t>
            </a:r>
            <a:r>
              <a:rPr lang="es-ES" dirty="0">
                <a:ea typeface="+mn-lt"/>
                <a:cs typeface="+mn-lt"/>
              </a:rPr>
              <a:t> </a:t>
            </a:r>
            <a:r>
              <a:rPr lang="es-ES" err="1">
                <a:ea typeface="+mn-lt"/>
                <a:cs typeface="+mn-lt"/>
              </a:rPr>
              <a:t>call</a:t>
            </a:r>
            <a:r>
              <a:rPr lang="es-ES">
                <a:ea typeface="+mn-lt"/>
                <a:cs typeface="+mn-lt"/>
              </a:rPr>
              <a:t> DFS(</a:t>
            </a:r>
            <a:r>
              <a:rPr lang="es-ES" i="1">
                <a:ea typeface="+mn-lt"/>
                <a:cs typeface="+mn-lt"/>
              </a:rPr>
              <a:t>G</a:t>
            </a:r>
            <a:r>
              <a:rPr lang="es-ES">
                <a:ea typeface="+mn-lt"/>
                <a:cs typeface="+mn-lt"/>
              </a:rPr>
              <a:t>,</a:t>
            </a:r>
            <a:r>
              <a:rPr lang="es-ES" i="1">
                <a:ea typeface="+mn-lt"/>
                <a:cs typeface="+mn-lt"/>
              </a:rPr>
              <a:t>w</a:t>
            </a:r>
            <a:r>
              <a:rPr lang="es-ES">
                <a:ea typeface="+mn-lt"/>
                <a:cs typeface="+mn-lt"/>
              </a:rPr>
              <a:t>)</a:t>
            </a:r>
          </a:p>
        </p:txBody>
      </p:sp>
      <p:sp>
        <p:nvSpPr>
          <p:cNvPr id="4" name="CuadroTexto 3">
            <a:extLst>
              <a:ext uri="{FF2B5EF4-FFF2-40B4-BE49-F238E27FC236}">
                <a16:creationId xmlns:a16="http://schemas.microsoft.com/office/drawing/2014/main" id="{8CC5A4A8-8332-4177-A491-87A995FEBFEC}"/>
              </a:ext>
            </a:extLst>
          </p:cNvPr>
          <p:cNvSpPr txBox="1"/>
          <p:nvPr/>
        </p:nvSpPr>
        <p:spPr>
          <a:xfrm>
            <a:off x="7657382" y="2107721"/>
            <a:ext cx="351957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a:t>Temporal: O( |V| + |E| )</a:t>
            </a:r>
          </a:p>
          <a:p>
            <a:r>
              <a:rPr lang="es-ES" sz="2400"/>
              <a:t>Espacial: O( |V| )</a:t>
            </a:r>
            <a:endParaRPr lang="es-ES" sz="2400" dirty="0"/>
          </a:p>
        </p:txBody>
      </p:sp>
    </p:spTree>
    <p:extLst>
      <p:ext uri="{BB962C8B-B14F-4D97-AF65-F5344CB8AC3E}">
        <p14:creationId xmlns:p14="http://schemas.microsoft.com/office/powerpoint/2010/main" val="421767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66290A57-00C2-47A5-9349-8D5E0B366CDD}"/>
              </a:ext>
            </a:extLst>
          </p:cNvPr>
          <p:cNvSpPr>
            <a:spLocks noGrp="1"/>
          </p:cNvSpPr>
          <p:nvPr>
            <p:ph type="title"/>
          </p:nvPr>
        </p:nvSpPr>
        <p:spPr>
          <a:xfrm>
            <a:off x="484814" y="640080"/>
            <a:ext cx="3659246" cy="2850319"/>
          </a:xfrm>
        </p:spPr>
        <p:txBody>
          <a:bodyPr vert="horz" lIns="91440" tIns="45720" rIns="91440" bIns="45720" rtlCol="0" anchor="b">
            <a:normAutofit/>
          </a:bodyPr>
          <a:lstStyle/>
          <a:p>
            <a:r>
              <a:rPr lang="en-US" sz="5400" kern="1200" spc="-50" baseline="0" dirty="0">
                <a:solidFill>
                  <a:srgbClr val="FFFFFF"/>
                </a:solidFill>
                <a:latin typeface="+mj-lt"/>
                <a:ea typeface="+mj-ea"/>
                <a:cs typeface="+mj-cs"/>
                <a:hlinkClick r:id="rId2"/>
              </a:rPr>
              <a:t>Descripción gráfica</a:t>
            </a:r>
            <a:endParaRPr lang="en-US" sz="5400" kern="1200" spc="-50" baseline="0">
              <a:solidFill>
                <a:srgbClr val="FFFFFF"/>
              </a:solidFill>
              <a:latin typeface="+mj-lt"/>
              <a:ea typeface="+mj-ea"/>
              <a:cs typeface="+mj-cs"/>
            </a:endParaRPr>
          </a:p>
        </p:txBody>
      </p:sp>
      <p:cxnSp>
        <p:nvCxnSpPr>
          <p:cNvPr id="15" name="Straight Connector 14">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Imagen 4">
            <a:extLst>
              <a:ext uri="{FF2B5EF4-FFF2-40B4-BE49-F238E27FC236}">
                <a16:creationId xmlns:a16="http://schemas.microsoft.com/office/drawing/2014/main" id="{A073822D-3816-4F2C-94C9-3C5DE09EAC64}"/>
              </a:ext>
            </a:extLst>
          </p:cNvPr>
          <p:cNvPicPr>
            <a:picLocks noGrp="1" noChangeAspect="1"/>
          </p:cNvPicPr>
          <p:nvPr>
            <p:ph idx="1"/>
          </p:nvPr>
        </p:nvPicPr>
        <p:blipFill rotWithShape="1">
          <a:blip r:embed="rId3"/>
          <a:srcRect t="7022" r="1" b="2228"/>
          <a:stretch/>
        </p:blipFill>
        <p:spPr>
          <a:xfrm>
            <a:off x="4635095" y="10"/>
            <a:ext cx="7556889" cy="6857990"/>
          </a:xfrm>
          <a:prstGeom prst="rect">
            <a:avLst/>
          </a:prstGeom>
        </p:spPr>
      </p:pic>
    </p:spTree>
    <p:extLst>
      <p:ext uri="{BB962C8B-B14F-4D97-AF65-F5344CB8AC3E}">
        <p14:creationId xmlns:p14="http://schemas.microsoft.com/office/powerpoint/2010/main" val="424341680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3B20D3-C430-4E56-90DF-5F5E1BA60E37}"/>
              </a:ext>
            </a:extLst>
          </p:cNvPr>
          <p:cNvSpPr>
            <a:spLocks noGrp="1"/>
          </p:cNvSpPr>
          <p:nvPr>
            <p:ph type="title"/>
          </p:nvPr>
        </p:nvSpPr>
        <p:spPr/>
        <p:txBody>
          <a:bodyPr/>
          <a:lstStyle/>
          <a:p>
            <a:r>
              <a:rPr lang="es-ES"/>
              <a:t>Aplicaciones</a:t>
            </a:r>
          </a:p>
        </p:txBody>
      </p:sp>
      <p:graphicFrame>
        <p:nvGraphicFramePr>
          <p:cNvPr id="4" name="Diagrama 3">
            <a:extLst>
              <a:ext uri="{FF2B5EF4-FFF2-40B4-BE49-F238E27FC236}">
                <a16:creationId xmlns:a16="http://schemas.microsoft.com/office/drawing/2014/main" id="{EA71621A-4B42-4EF6-ACB8-5CF02266A339}"/>
              </a:ext>
            </a:extLst>
          </p:cNvPr>
          <p:cNvGraphicFramePr/>
          <p:nvPr/>
        </p:nvGraphicFramePr>
        <p:xfrm>
          <a:off x="1097280" y="2108201"/>
          <a:ext cx="10058400" cy="37608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9347629"/>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412D24"/>
      </a:dk2>
      <a:lt2>
        <a:srgbClr val="E2E6E8"/>
      </a:lt2>
      <a:accent1>
        <a:srgbClr val="BF9989"/>
      </a:accent1>
      <a:accent2>
        <a:srgbClr val="AFA078"/>
      </a:accent2>
      <a:accent3>
        <a:srgbClr val="A1A77E"/>
      </a:accent3>
      <a:accent4>
        <a:srgbClr val="8DAA74"/>
      </a:accent4>
      <a:accent5>
        <a:srgbClr val="83AC81"/>
      </a:accent5>
      <a:accent6>
        <a:srgbClr val="77AE8C"/>
      </a:accent6>
      <a:hlink>
        <a:srgbClr val="5E899C"/>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RetrospectVTI</vt:lpstr>
      <vt:lpstr>Grafos ( Métodos de búsqueda )</vt:lpstr>
      <vt:lpstr>¿Qué es?</vt:lpstr>
      <vt:lpstr>¿Cómo se representa?</vt:lpstr>
      <vt:lpstr>¿Cómo se representa?</vt:lpstr>
      <vt:lpstr>Lista de adyacencias</vt:lpstr>
      <vt:lpstr>Algoritmos de búsqueda</vt:lpstr>
      <vt:lpstr>Depth First Search ( DFS )</vt:lpstr>
      <vt:lpstr>Descripción gráfica</vt:lpstr>
      <vt:lpstr>Aplicaciones</vt:lpstr>
      <vt:lpstr>Breadth First Search ( BFS )</vt:lpstr>
      <vt:lpstr>Descripción gráfica</vt:lpstr>
      <vt:lpstr>Aplicaciones</vt:lpstr>
      <vt:lpstr>Dijkstra</vt:lpstr>
      <vt:lpstr>Pseudocódigo</vt:lpstr>
      <vt:lpstr>Descripción gráfica</vt:lpstr>
      <vt:lpstr>Bellman Ford</vt:lpstr>
      <vt:lpstr>Pseudocódigo</vt:lpstr>
      <vt:lpstr>Pseudocódigo</vt:lpstr>
      <vt:lpstr>Descripción gráfica</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302</cp:revision>
  <dcterms:created xsi:type="dcterms:W3CDTF">2019-10-30T22:40:09Z</dcterms:created>
  <dcterms:modified xsi:type="dcterms:W3CDTF">2019-11-01T00:10:10Z</dcterms:modified>
</cp:coreProperties>
</file>