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1" r:id="rId4"/>
    <p:sldId id="268" r:id="rId5"/>
    <p:sldId id="262" r:id="rId6"/>
    <p:sldId id="269" r:id="rId7"/>
    <p:sldId id="271" r:id="rId8"/>
    <p:sldId id="272" r:id="rId9"/>
    <p:sldId id="273" r:id="rId10"/>
    <p:sldId id="274" r:id="rId11"/>
    <p:sldId id="275" r:id="rId12"/>
    <p:sldId id="266" r:id="rId13"/>
    <p:sldId id="276" r:id="rId14"/>
    <p:sldId id="265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81"/>
  </p:normalViewPr>
  <p:slideViewPr>
    <p:cSldViewPr snapToGrid="0" snapToObjects="1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tgains.org/node-js-development-company/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expressjs.com/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egghead.io/lessons/angular-2-lazy-load-angular-modules-with-the-router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hyperlink" Target="https://angular.io/" TargetMode="External"/><Relationship Id="rId6" Type="http://schemas.openxmlformats.org/officeDocument/2006/relationships/hyperlink" Target="https://neoteric.eu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hyperlink" Target="http://blogs.sussex.ac.uk/tel/2017/05/31/take-5-summer-learn-new-skills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hyperlink" Target="https://coryrylan.com/blog/private-methods-and-properties-in-typescript-classes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ribbble.com/shots/3831862-My-first-logo-nest-js" TargetMode="External"/><Relationship Id="rId1" Type="http://schemas.openxmlformats.org/officeDocument/2006/relationships/image" Target="../media/image11.png"/><Relationship Id="rId4" Type="http://schemas.openxmlformats.org/officeDocument/2006/relationships/hyperlink" Target="http://blog.teamtreehouse.com/getting-started-typescript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hyperlink" Target="https://neoteric.eu/" TargetMode="External"/><Relationship Id="rId7" Type="http://schemas.openxmlformats.org/officeDocument/2006/relationships/hyperlink" Target="http://blogs.sussex.ac.uk/tel/2017/05/31/take-5-summer-learn-new-skills/" TargetMode="External"/><Relationship Id="rId12" Type="http://schemas.openxmlformats.org/officeDocument/2006/relationships/hyperlink" Target="https://expressjs.com/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8.png"/><Relationship Id="rId11" Type="http://schemas.openxmlformats.org/officeDocument/2006/relationships/hyperlink" Target="https://www.typescriptlang.org/" TargetMode="External"/><Relationship Id="rId5" Type="http://schemas.openxmlformats.org/officeDocument/2006/relationships/hyperlink" Target="http://www.netgains.org/node-js-development-company/" TargetMode="External"/><Relationship Id="rId10" Type="http://schemas.openxmlformats.org/officeDocument/2006/relationships/hyperlink" Target="https://angular.io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egghead.io/lessons/angular-2-lazy-load-angular-modules-with-the-router" TargetMode="External"/><Relationship Id="rId14" Type="http://schemas.openxmlformats.org/officeDocument/2006/relationships/hyperlink" Target="https://coryrylan.com/blog/private-methods-and-properties-in-typescript-classe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ribbble.com/shots/3831862-My-first-logo-nest-js" TargetMode="External"/><Relationship Id="rId1" Type="http://schemas.openxmlformats.org/officeDocument/2006/relationships/image" Target="../media/image11.png"/><Relationship Id="rId4" Type="http://schemas.openxmlformats.org/officeDocument/2006/relationships/hyperlink" Target="http://blog.teamtreehouse.com/getting-started-type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68D73-F7CA-40FE-BAAD-D414991D95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228AF6A-803D-4CC2-B6AF-E0771461A33F}">
      <dgm:prSet/>
      <dgm:spPr/>
      <dgm:t>
        <a:bodyPr/>
        <a:lstStyle/>
        <a:p>
          <a:r>
            <a:rPr lang="en-US" b="0" i="0" dirty="0"/>
            <a:t>Created by </a:t>
          </a:r>
          <a:r>
            <a:rPr lang="en-US" b="1" i="0" dirty="0"/>
            <a:t>Kamil </a:t>
          </a:r>
          <a:r>
            <a:rPr lang="en-US" b="1" i="0" dirty="0" err="1"/>
            <a:t>Myśliwiec</a:t>
          </a:r>
          <a:r>
            <a:rPr lang="en-US" b="1" i="0" dirty="0"/>
            <a:t>, Nest JS</a:t>
          </a:r>
          <a:r>
            <a:rPr lang="en-US" b="0" i="0" dirty="0"/>
            <a:t> is a server-side/backend framework shaped to support a developer’s productivity.</a:t>
          </a:r>
          <a:endParaRPr lang="en-US" dirty="0"/>
        </a:p>
      </dgm:t>
    </dgm:pt>
    <dgm:pt modelId="{513877A2-D50D-44E0-814B-18448DC29F12}" type="parTrans" cxnId="{9A914772-6BA7-4010-8AFA-56452C938DC2}">
      <dgm:prSet/>
      <dgm:spPr/>
      <dgm:t>
        <a:bodyPr/>
        <a:lstStyle/>
        <a:p>
          <a:endParaRPr lang="en-US"/>
        </a:p>
      </dgm:t>
    </dgm:pt>
    <dgm:pt modelId="{3226D4F9-7742-422A-B590-281D26E9F60E}" type="sibTrans" cxnId="{9A914772-6BA7-4010-8AFA-56452C938DC2}">
      <dgm:prSet/>
      <dgm:spPr/>
      <dgm:t>
        <a:bodyPr/>
        <a:lstStyle/>
        <a:p>
          <a:endParaRPr lang="en-US"/>
        </a:p>
      </dgm:t>
    </dgm:pt>
    <dgm:pt modelId="{D0685340-D06A-4D38-9747-35678DFF3935}">
      <dgm:prSet/>
      <dgm:spPr/>
      <dgm:t>
        <a:bodyPr/>
        <a:lstStyle/>
        <a:p>
          <a:r>
            <a:rPr lang="en-US" b="0" i="0" dirty="0"/>
            <a:t>Nest framework is a structured, scalable Node application.</a:t>
          </a:r>
          <a:endParaRPr lang="en-US" dirty="0"/>
        </a:p>
      </dgm:t>
    </dgm:pt>
    <dgm:pt modelId="{0D2663D1-F1A6-489C-A3F9-E40E964F454E}" type="parTrans" cxnId="{7F188286-9B5D-47F1-BF8D-E5448F493836}">
      <dgm:prSet/>
      <dgm:spPr/>
      <dgm:t>
        <a:bodyPr/>
        <a:lstStyle/>
        <a:p>
          <a:endParaRPr lang="en-US"/>
        </a:p>
      </dgm:t>
    </dgm:pt>
    <dgm:pt modelId="{4513E7A8-8908-48EF-A1FF-3F592487ABB2}" type="sibTrans" cxnId="{7F188286-9B5D-47F1-BF8D-E5448F493836}">
      <dgm:prSet/>
      <dgm:spPr/>
      <dgm:t>
        <a:bodyPr/>
        <a:lstStyle/>
        <a:p>
          <a:endParaRPr lang="en-US"/>
        </a:p>
      </dgm:t>
    </dgm:pt>
    <dgm:pt modelId="{6594A62A-E83F-4A1C-B7E5-A57C9AB48D07}">
      <dgm:prSet/>
      <dgm:spPr/>
      <dgm:t>
        <a:bodyPr/>
        <a:lstStyle/>
        <a:p>
          <a:r>
            <a:rPr lang="en-US" b="0" i="0"/>
            <a:t>It was built to eliminate disorganized codebases.</a:t>
          </a:r>
          <a:endParaRPr lang="en-US"/>
        </a:p>
      </dgm:t>
    </dgm:pt>
    <dgm:pt modelId="{07CC278F-A941-4236-B632-928E9843E27E}" type="parTrans" cxnId="{2A7A8C4C-39C1-4471-BE57-2F28F2E316EA}">
      <dgm:prSet/>
      <dgm:spPr/>
      <dgm:t>
        <a:bodyPr/>
        <a:lstStyle/>
        <a:p>
          <a:endParaRPr lang="en-US"/>
        </a:p>
      </dgm:t>
    </dgm:pt>
    <dgm:pt modelId="{BCA622EC-DB58-4C3F-9D77-4A87537055F1}" type="sibTrans" cxnId="{2A7A8C4C-39C1-4471-BE57-2F28F2E316EA}">
      <dgm:prSet/>
      <dgm:spPr/>
      <dgm:t>
        <a:bodyPr/>
        <a:lstStyle/>
        <a:p>
          <a:endParaRPr lang="en-US"/>
        </a:p>
      </dgm:t>
    </dgm:pt>
    <dgm:pt modelId="{044F1AE2-089A-4054-92A9-347B7DABFF42}">
      <dgm:prSet/>
      <dgm:spPr/>
      <dgm:t>
        <a:bodyPr/>
        <a:lstStyle/>
        <a:p>
          <a:r>
            <a:rPr lang="en-US" b="0" i="0"/>
            <a:t>Heavily inspired by </a:t>
          </a:r>
          <a:r>
            <a:rPr lang="en-US" b="0" i="0">
              <a:hlinkClick xmlns:r="http://schemas.openxmlformats.org/officeDocument/2006/relationships" r:id="rId1"/>
            </a:rPr>
            <a:t>Angular</a:t>
          </a:r>
          <a:r>
            <a:rPr lang="en-US" b="0" i="0"/>
            <a:t>, Nest.js was built with </a:t>
          </a:r>
          <a:r>
            <a:rPr lang="en-US" b="0" i="0">
              <a:hlinkClick xmlns:r="http://schemas.openxmlformats.org/officeDocument/2006/relationships" r:id="rId2"/>
            </a:rPr>
            <a:t>TypeScript</a:t>
          </a:r>
          <a:r>
            <a:rPr lang="en-US" b="0" i="0"/>
            <a:t> and uses </a:t>
          </a:r>
          <a:r>
            <a:rPr lang="en-US" b="0" i="0">
              <a:hlinkClick xmlns:r="http://schemas.openxmlformats.org/officeDocument/2006/relationships" r:id="rId3"/>
            </a:rPr>
            <a:t>Express.js</a:t>
          </a:r>
          <a:r>
            <a:rPr lang="en-US" b="0" i="0"/>
            <a:t> under the hood</a:t>
          </a:r>
          <a:endParaRPr lang="en-US"/>
        </a:p>
      </dgm:t>
    </dgm:pt>
    <dgm:pt modelId="{E8461B04-66F2-4BCC-8AD8-EAA91531DB3B}" type="parTrans" cxnId="{C00C5E61-A261-45CB-A682-4A28106D6D78}">
      <dgm:prSet/>
      <dgm:spPr/>
      <dgm:t>
        <a:bodyPr/>
        <a:lstStyle/>
        <a:p>
          <a:endParaRPr lang="en-US"/>
        </a:p>
      </dgm:t>
    </dgm:pt>
    <dgm:pt modelId="{5E940F52-BB45-4063-AE6B-14A3C7E10572}" type="sibTrans" cxnId="{C00C5E61-A261-45CB-A682-4A28106D6D78}">
      <dgm:prSet/>
      <dgm:spPr/>
      <dgm:t>
        <a:bodyPr/>
        <a:lstStyle/>
        <a:p>
          <a:endParaRPr lang="en-US"/>
        </a:p>
      </dgm:t>
    </dgm:pt>
    <dgm:pt modelId="{9EA69FBE-E592-4C16-97E8-976DF8D88846}">
      <dgm:prSet/>
      <dgm:spPr/>
      <dgm:t>
        <a:bodyPr/>
        <a:lstStyle/>
        <a:p>
          <a:r>
            <a:rPr lang="en-US" b="0" i="0" dirty="0"/>
            <a:t>Nest JS is a superset of node as Typescript is a superset of </a:t>
          </a:r>
          <a:r>
            <a:rPr lang="en-US" b="0" i="0" dirty="0" err="1"/>
            <a:t>javascript</a:t>
          </a:r>
          <a:endParaRPr lang="en-US" dirty="0"/>
        </a:p>
      </dgm:t>
    </dgm:pt>
    <dgm:pt modelId="{75AEEADA-2F2F-46C8-9A35-F6E47BDAAFF4}" type="parTrans" cxnId="{D47DCF95-199B-434D-BAEE-DFFFC411DB2A}">
      <dgm:prSet/>
      <dgm:spPr/>
      <dgm:t>
        <a:bodyPr/>
        <a:lstStyle/>
        <a:p>
          <a:endParaRPr lang="en-US"/>
        </a:p>
      </dgm:t>
    </dgm:pt>
    <dgm:pt modelId="{77EEDD5C-269C-4CFA-B72E-7331BC1EABB0}" type="sibTrans" cxnId="{D47DCF95-199B-434D-BAEE-DFFFC411DB2A}">
      <dgm:prSet/>
      <dgm:spPr/>
      <dgm:t>
        <a:bodyPr/>
        <a:lstStyle/>
        <a:p>
          <a:endParaRPr lang="en-US"/>
        </a:p>
      </dgm:t>
    </dgm:pt>
    <dgm:pt modelId="{1B70A5E8-03DD-4A56-B3B0-01F2EE7CAA53}" type="pres">
      <dgm:prSet presAssocID="{C0468D73-F7CA-40FE-BAAD-D414991D95DF}" presName="root" presStyleCnt="0">
        <dgm:presLayoutVars>
          <dgm:dir/>
          <dgm:resizeHandles val="exact"/>
        </dgm:presLayoutVars>
      </dgm:prSet>
      <dgm:spPr/>
    </dgm:pt>
    <dgm:pt modelId="{867C649E-2967-4769-8CC3-56750E3EF6AE}" type="pres">
      <dgm:prSet presAssocID="{D228AF6A-803D-4CC2-B6AF-E0771461A33F}" presName="compNode" presStyleCnt="0"/>
      <dgm:spPr/>
    </dgm:pt>
    <dgm:pt modelId="{3F69B942-2E63-4590-9FA3-5AEF83D8E6B1}" type="pres">
      <dgm:prSet presAssocID="{D228AF6A-803D-4CC2-B6AF-E0771461A33F}" presName="bgRect" presStyleLbl="bgShp" presStyleIdx="0" presStyleCnt="5"/>
      <dgm:spPr/>
    </dgm:pt>
    <dgm:pt modelId="{5B6FA90F-2701-4D21-979F-4F6E5EAEA9F6}" type="pres">
      <dgm:prSet presAssocID="{D228AF6A-803D-4CC2-B6AF-E0771461A33F}" presName="iconRect" presStyleLbl="node1" presStyleIdx="0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2378357D-ED1D-4C48-BBA5-AA8A88EC198B}" type="pres">
      <dgm:prSet presAssocID="{D228AF6A-803D-4CC2-B6AF-E0771461A33F}" presName="spaceRect" presStyleCnt="0"/>
      <dgm:spPr/>
    </dgm:pt>
    <dgm:pt modelId="{49FB5383-3A17-498F-B51F-EA48AFB176EA}" type="pres">
      <dgm:prSet presAssocID="{D228AF6A-803D-4CC2-B6AF-E0771461A33F}" presName="parTx" presStyleLbl="revTx" presStyleIdx="0" presStyleCnt="5">
        <dgm:presLayoutVars>
          <dgm:chMax val="0"/>
          <dgm:chPref val="0"/>
        </dgm:presLayoutVars>
      </dgm:prSet>
      <dgm:spPr/>
    </dgm:pt>
    <dgm:pt modelId="{4DA483B7-D31B-482B-BCD9-5B87FFE476EE}" type="pres">
      <dgm:prSet presAssocID="{3226D4F9-7742-422A-B590-281D26E9F60E}" presName="sibTrans" presStyleCnt="0"/>
      <dgm:spPr/>
    </dgm:pt>
    <dgm:pt modelId="{7CB1F5A6-098A-402D-BFF0-3EF81606A5A0}" type="pres">
      <dgm:prSet presAssocID="{D0685340-D06A-4D38-9747-35678DFF3935}" presName="compNode" presStyleCnt="0"/>
      <dgm:spPr/>
    </dgm:pt>
    <dgm:pt modelId="{3DC95B0F-296F-4BBD-94B9-6282482124BE}" type="pres">
      <dgm:prSet presAssocID="{D0685340-D06A-4D38-9747-35678DFF3935}" presName="bgRect" presStyleLbl="bgShp" presStyleIdx="1" presStyleCnt="5"/>
      <dgm:spPr/>
    </dgm:pt>
    <dgm:pt modelId="{20B9EC8D-39A2-479A-BA79-709069855760}" type="pres">
      <dgm:prSet presAssocID="{D0685340-D06A-4D38-9747-35678DFF3935}" presName="iconRect" presStyleLbl="node1" presStyleIdx="1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594CA887-A1B3-480F-AF52-928F07DEFB56}" type="pres">
      <dgm:prSet presAssocID="{D0685340-D06A-4D38-9747-35678DFF3935}" presName="spaceRect" presStyleCnt="0"/>
      <dgm:spPr/>
    </dgm:pt>
    <dgm:pt modelId="{9E101E6F-880F-4EFA-AD08-2800055A51D5}" type="pres">
      <dgm:prSet presAssocID="{D0685340-D06A-4D38-9747-35678DFF3935}" presName="parTx" presStyleLbl="revTx" presStyleIdx="1" presStyleCnt="5">
        <dgm:presLayoutVars>
          <dgm:chMax val="0"/>
          <dgm:chPref val="0"/>
        </dgm:presLayoutVars>
      </dgm:prSet>
      <dgm:spPr/>
    </dgm:pt>
    <dgm:pt modelId="{C356B023-328F-4427-B990-F11C66709185}" type="pres">
      <dgm:prSet presAssocID="{4513E7A8-8908-48EF-A1FF-3F592487ABB2}" presName="sibTrans" presStyleCnt="0"/>
      <dgm:spPr/>
    </dgm:pt>
    <dgm:pt modelId="{0D0586CC-64C8-4213-AEBD-BAF0AB6F6AB1}" type="pres">
      <dgm:prSet presAssocID="{6594A62A-E83F-4A1C-B7E5-A57C9AB48D07}" presName="compNode" presStyleCnt="0"/>
      <dgm:spPr/>
    </dgm:pt>
    <dgm:pt modelId="{BC79244C-2258-4910-BFBE-A2C4CEBFFB97}" type="pres">
      <dgm:prSet presAssocID="{6594A62A-E83F-4A1C-B7E5-A57C9AB48D07}" presName="bgRect" presStyleLbl="bgShp" presStyleIdx="2" presStyleCnt="5"/>
      <dgm:spPr/>
    </dgm:pt>
    <dgm:pt modelId="{C6EC0B97-759A-40D6-9BAF-64399B5EA5C5}" type="pres">
      <dgm:prSet presAssocID="{6594A62A-E83F-4A1C-B7E5-A57C9AB48D07}" presName="iconRect" presStyleLbl="node1" presStyleIdx="2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1F9127D-104E-4EEC-A5E3-CE3CC5B92447}" type="pres">
      <dgm:prSet presAssocID="{6594A62A-E83F-4A1C-B7E5-A57C9AB48D07}" presName="spaceRect" presStyleCnt="0"/>
      <dgm:spPr/>
    </dgm:pt>
    <dgm:pt modelId="{B77F12CB-F97F-4EED-91FB-A49ABE80E776}" type="pres">
      <dgm:prSet presAssocID="{6594A62A-E83F-4A1C-B7E5-A57C9AB48D07}" presName="parTx" presStyleLbl="revTx" presStyleIdx="2" presStyleCnt="5">
        <dgm:presLayoutVars>
          <dgm:chMax val="0"/>
          <dgm:chPref val="0"/>
        </dgm:presLayoutVars>
      </dgm:prSet>
      <dgm:spPr/>
    </dgm:pt>
    <dgm:pt modelId="{72535669-E5DB-4482-A580-41C576647EF7}" type="pres">
      <dgm:prSet presAssocID="{BCA622EC-DB58-4C3F-9D77-4A87537055F1}" presName="sibTrans" presStyleCnt="0"/>
      <dgm:spPr/>
    </dgm:pt>
    <dgm:pt modelId="{3C3618FC-2E58-44C3-A338-723E0EFEC57E}" type="pres">
      <dgm:prSet presAssocID="{044F1AE2-089A-4054-92A9-347B7DABFF42}" presName="compNode" presStyleCnt="0"/>
      <dgm:spPr/>
    </dgm:pt>
    <dgm:pt modelId="{AF7464DE-A789-49BE-A577-BDD7F85A2EDE}" type="pres">
      <dgm:prSet presAssocID="{044F1AE2-089A-4054-92A9-347B7DABFF42}" presName="bgRect" presStyleLbl="bgShp" presStyleIdx="3" presStyleCnt="5"/>
      <dgm:spPr/>
    </dgm:pt>
    <dgm:pt modelId="{6B9C129E-438C-469A-826C-58759F290641}" type="pres">
      <dgm:prSet presAssocID="{044F1AE2-089A-4054-92A9-347B7DABFF42}" presName="iconRect" presStyleLbl="node1" presStyleIdx="3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0E72853-2C9B-4DB3-ABB0-2DD00A466CCA}" type="pres">
      <dgm:prSet presAssocID="{044F1AE2-089A-4054-92A9-347B7DABFF42}" presName="spaceRect" presStyleCnt="0"/>
      <dgm:spPr/>
    </dgm:pt>
    <dgm:pt modelId="{AF18C05F-F94B-4053-BC8C-4E3645FE606C}" type="pres">
      <dgm:prSet presAssocID="{044F1AE2-089A-4054-92A9-347B7DABFF42}" presName="parTx" presStyleLbl="revTx" presStyleIdx="3" presStyleCnt="5">
        <dgm:presLayoutVars>
          <dgm:chMax val="0"/>
          <dgm:chPref val="0"/>
        </dgm:presLayoutVars>
      </dgm:prSet>
      <dgm:spPr/>
    </dgm:pt>
    <dgm:pt modelId="{68A59835-C625-4508-AC0E-D65A6BF145AD}" type="pres">
      <dgm:prSet presAssocID="{5E940F52-BB45-4063-AE6B-14A3C7E10572}" presName="sibTrans" presStyleCnt="0"/>
      <dgm:spPr/>
    </dgm:pt>
    <dgm:pt modelId="{C2E88B4E-CF9E-4B8E-8580-B807C4C93167}" type="pres">
      <dgm:prSet presAssocID="{9EA69FBE-E592-4C16-97E8-976DF8D88846}" presName="compNode" presStyleCnt="0"/>
      <dgm:spPr/>
    </dgm:pt>
    <dgm:pt modelId="{A9D791EB-FFDA-47C0-80B9-F9E2076B6A01}" type="pres">
      <dgm:prSet presAssocID="{9EA69FBE-E592-4C16-97E8-976DF8D88846}" presName="bgRect" presStyleLbl="bgShp" presStyleIdx="4" presStyleCnt="5"/>
      <dgm:spPr/>
    </dgm:pt>
    <dgm:pt modelId="{FCD89839-A47C-4917-9418-7C3AF5BBFBB6}" type="pres">
      <dgm:prSet presAssocID="{9EA69FBE-E592-4C16-97E8-976DF8D88846}" presName="iconRect" presStyleLbl="node1" presStyleIdx="4" presStyleCnt="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98385D2-0789-4869-B899-6F1B728D65E1}" type="pres">
      <dgm:prSet presAssocID="{9EA69FBE-E592-4C16-97E8-976DF8D88846}" presName="spaceRect" presStyleCnt="0"/>
      <dgm:spPr/>
    </dgm:pt>
    <dgm:pt modelId="{87C981A8-8365-4716-8571-81A0F808F21B}" type="pres">
      <dgm:prSet presAssocID="{9EA69FBE-E592-4C16-97E8-976DF8D8884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6ED8E07-7982-4A17-994C-7788F2A8A574}" type="presOf" srcId="{C0468D73-F7CA-40FE-BAAD-D414991D95DF}" destId="{1B70A5E8-03DD-4A56-B3B0-01F2EE7CAA53}" srcOrd="0" destOrd="0" presId="urn:microsoft.com/office/officeart/2018/2/layout/IconVerticalSolidList"/>
    <dgm:cxn modelId="{8F58262A-1F42-4146-8F91-F7F50B2076BC}" type="presOf" srcId="{6594A62A-E83F-4A1C-B7E5-A57C9AB48D07}" destId="{B77F12CB-F97F-4EED-91FB-A49ABE80E776}" srcOrd="0" destOrd="0" presId="urn:microsoft.com/office/officeart/2018/2/layout/IconVerticalSolidList"/>
    <dgm:cxn modelId="{C00C5E61-A261-45CB-A682-4A28106D6D78}" srcId="{C0468D73-F7CA-40FE-BAAD-D414991D95DF}" destId="{044F1AE2-089A-4054-92A9-347B7DABFF42}" srcOrd="3" destOrd="0" parTransId="{E8461B04-66F2-4BCC-8AD8-EAA91531DB3B}" sibTransId="{5E940F52-BB45-4063-AE6B-14A3C7E10572}"/>
    <dgm:cxn modelId="{6D7A0947-F8E7-4D03-8A76-DAAD0219FEE8}" type="presOf" srcId="{D228AF6A-803D-4CC2-B6AF-E0771461A33F}" destId="{49FB5383-3A17-498F-B51F-EA48AFB176EA}" srcOrd="0" destOrd="0" presId="urn:microsoft.com/office/officeart/2018/2/layout/IconVerticalSolidList"/>
    <dgm:cxn modelId="{2A7A8C4C-39C1-4471-BE57-2F28F2E316EA}" srcId="{C0468D73-F7CA-40FE-BAAD-D414991D95DF}" destId="{6594A62A-E83F-4A1C-B7E5-A57C9AB48D07}" srcOrd="2" destOrd="0" parTransId="{07CC278F-A941-4236-B632-928E9843E27E}" sibTransId="{BCA622EC-DB58-4C3F-9D77-4A87537055F1}"/>
    <dgm:cxn modelId="{7B8E5870-D7A6-44FE-893E-09136EEE580D}" type="presOf" srcId="{D0685340-D06A-4D38-9747-35678DFF3935}" destId="{9E101E6F-880F-4EFA-AD08-2800055A51D5}" srcOrd="0" destOrd="0" presId="urn:microsoft.com/office/officeart/2018/2/layout/IconVerticalSolidList"/>
    <dgm:cxn modelId="{9A914772-6BA7-4010-8AFA-56452C938DC2}" srcId="{C0468D73-F7CA-40FE-BAAD-D414991D95DF}" destId="{D228AF6A-803D-4CC2-B6AF-E0771461A33F}" srcOrd="0" destOrd="0" parTransId="{513877A2-D50D-44E0-814B-18448DC29F12}" sibTransId="{3226D4F9-7742-422A-B590-281D26E9F60E}"/>
    <dgm:cxn modelId="{894AE677-02BE-497D-8068-E47264553665}" type="presOf" srcId="{044F1AE2-089A-4054-92A9-347B7DABFF42}" destId="{AF18C05F-F94B-4053-BC8C-4E3645FE606C}" srcOrd="0" destOrd="0" presId="urn:microsoft.com/office/officeart/2018/2/layout/IconVerticalSolidList"/>
    <dgm:cxn modelId="{7F188286-9B5D-47F1-BF8D-E5448F493836}" srcId="{C0468D73-F7CA-40FE-BAAD-D414991D95DF}" destId="{D0685340-D06A-4D38-9747-35678DFF3935}" srcOrd="1" destOrd="0" parTransId="{0D2663D1-F1A6-489C-A3F9-E40E964F454E}" sibTransId="{4513E7A8-8908-48EF-A1FF-3F592487ABB2}"/>
    <dgm:cxn modelId="{D47DCF95-199B-434D-BAEE-DFFFC411DB2A}" srcId="{C0468D73-F7CA-40FE-BAAD-D414991D95DF}" destId="{9EA69FBE-E592-4C16-97E8-976DF8D88846}" srcOrd="4" destOrd="0" parTransId="{75AEEADA-2F2F-46C8-9A35-F6E47BDAAFF4}" sibTransId="{77EEDD5C-269C-4CFA-B72E-7331BC1EABB0}"/>
    <dgm:cxn modelId="{60B18EED-15F3-4C88-AE5E-4125DB7706D7}" type="presOf" srcId="{9EA69FBE-E592-4C16-97E8-976DF8D88846}" destId="{87C981A8-8365-4716-8571-81A0F808F21B}" srcOrd="0" destOrd="0" presId="urn:microsoft.com/office/officeart/2018/2/layout/IconVerticalSolidList"/>
    <dgm:cxn modelId="{D3A1AF45-28C3-4C3F-9395-F8B0A533C735}" type="presParOf" srcId="{1B70A5E8-03DD-4A56-B3B0-01F2EE7CAA53}" destId="{867C649E-2967-4769-8CC3-56750E3EF6AE}" srcOrd="0" destOrd="0" presId="urn:microsoft.com/office/officeart/2018/2/layout/IconVerticalSolidList"/>
    <dgm:cxn modelId="{1FA1B89B-D057-41ED-A671-277B0C54110A}" type="presParOf" srcId="{867C649E-2967-4769-8CC3-56750E3EF6AE}" destId="{3F69B942-2E63-4590-9FA3-5AEF83D8E6B1}" srcOrd="0" destOrd="0" presId="urn:microsoft.com/office/officeart/2018/2/layout/IconVerticalSolidList"/>
    <dgm:cxn modelId="{DBF9E115-C69C-4386-88A4-2E16BA8D942C}" type="presParOf" srcId="{867C649E-2967-4769-8CC3-56750E3EF6AE}" destId="{5B6FA90F-2701-4D21-979F-4F6E5EAEA9F6}" srcOrd="1" destOrd="0" presId="urn:microsoft.com/office/officeart/2018/2/layout/IconVerticalSolidList"/>
    <dgm:cxn modelId="{2B997794-265A-4F18-82AA-7BD11402A1A8}" type="presParOf" srcId="{867C649E-2967-4769-8CC3-56750E3EF6AE}" destId="{2378357D-ED1D-4C48-BBA5-AA8A88EC198B}" srcOrd="2" destOrd="0" presId="urn:microsoft.com/office/officeart/2018/2/layout/IconVerticalSolidList"/>
    <dgm:cxn modelId="{D6967412-D6DF-42EE-BE20-23D268B1E5F4}" type="presParOf" srcId="{867C649E-2967-4769-8CC3-56750E3EF6AE}" destId="{49FB5383-3A17-498F-B51F-EA48AFB176EA}" srcOrd="3" destOrd="0" presId="urn:microsoft.com/office/officeart/2018/2/layout/IconVerticalSolidList"/>
    <dgm:cxn modelId="{12B04088-1E3E-42C7-ADCA-303C2A736201}" type="presParOf" srcId="{1B70A5E8-03DD-4A56-B3B0-01F2EE7CAA53}" destId="{4DA483B7-D31B-482B-BCD9-5B87FFE476EE}" srcOrd="1" destOrd="0" presId="urn:microsoft.com/office/officeart/2018/2/layout/IconVerticalSolidList"/>
    <dgm:cxn modelId="{26E5394B-BAF0-4EA3-856D-C01692062564}" type="presParOf" srcId="{1B70A5E8-03DD-4A56-B3B0-01F2EE7CAA53}" destId="{7CB1F5A6-098A-402D-BFF0-3EF81606A5A0}" srcOrd="2" destOrd="0" presId="urn:microsoft.com/office/officeart/2018/2/layout/IconVerticalSolidList"/>
    <dgm:cxn modelId="{6B545C1A-688A-4A71-BCD8-564D08EA503C}" type="presParOf" srcId="{7CB1F5A6-098A-402D-BFF0-3EF81606A5A0}" destId="{3DC95B0F-296F-4BBD-94B9-6282482124BE}" srcOrd="0" destOrd="0" presId="urn:microsoft.com/office/officeart/2018/2/layout/IconVerticalSolidList"/>
    <dgm:cxn modelId="{2D695BEC-970B-42BB-A507-EE3C526C19B3}" type="presParOf" srcId="{7CB1F5A6-098A-402D-BFF0-3EF81606A5A0}" destId="{20B9EC8D-39A2-479A-BA79-709069855760}" srcOrd="1" destOrd="0" presId="urn:microsoft.com/office/officeart/2018/2/layout/IconVerticalSolidList"/>
    <dgm:cxn modelId="{7A98BDE3-FCA6-4EF4-ADFC-90A4A2E7B3C6}" type="presParOf" srcId="{7CB1F5A6-098A-402D-BFF0-3EF81606A5A0}" destId="{594CA887-A1B3-480F-AF52-928F07DEFB56}" srcOrd="2" destOrd="0" presId="urn:microsoft.com/office/officeart/2018/2/layout/IconVerticalSolidList"/>
    <dgm:cxn modelId="{78CF620D-887E-475E-B45A-1F5114A5D3A4}" type="presParOf" srcId="{7CB1F5A6-098A-402D-BFF0-3EF81606A5A0}" destId="{9E101E6F-880F-4EFA-AD08-2800055A51D5}" srcOrd="3" destOrd="0" presId="urn:microsoft.com/office/officeart/2018/2/layout/IconVerticalSolidList"/>
    <dgm:cxn modelId="{0271527C-7399-4BE2-AC79-247946772319}" type="presParOf" srcId="{1B70A5E8-03DD-4A56-B3B0-01F2EE7CAA53}" destId="{C356B023-328F-4427-B990-F11C66709185}" srcOrd="3" destOrd="0" presId="urn:microsoft.com/office/officeart/2018/2/layout/IconVerticalSolidList"/>
    <dgm:cxn modelId="{480CB0E0-CAD9-4460-A702-B9B4EF9F4C7E}" type="presParOf" srcId="{1B70A5E8-03DD-4A56-B3B0-01F2EE7CAA53}" destId="{0D0586CC-64C8-4213-AEBD-BAF0AB6F6AB1}" srcOrd="4" destOrd="0" presId="urn:microsoft.com/office/officeart/2018/2/layout/IconVerticalSolidList"/>
    <dgm:cxn modelId="{27A7D381-05EA-4260-B369-D2AA017D0542}" type="presParOf" srcId="{0D0586CC-64C8-4213-AEBD-BAF0AB6F6AB1}" destId="{BC79244C-2258-4910-BFBE-A2C4CEBFFB97}" srcOrd="0" destOrd="0" presId="urn:microsoft.com/office/officeart/2018/2/layout/IconVerticalSolidList"/>
    <dgm:cxn modelId="{59EE3347-469E-4B19-9307-430B3F0A232C}" type="presParOf" srcId="{0D0586CC-64C8-4213-AEBD-BAF0AB6F6AB1}" destId="{C6EC0B97-759A-40D6-9BAF-64399B5EA5C5}" srcOrd="1" destOrd="0" presId="urn:microsoft.com/office/officeart/2018/2/layout/IconVerticalSolidList"/>
    <dgm:cxn modelId="{E3C25D66-359E-48C6-8A5A-069F3C84EBCA}" type="presParOf" srcId="{0D0586CC-64C8-4213-AEBD-BAF0AB6F6AB1}" destId="{41F9127D-104E-4EEC-A5E3-CE3CC5B92447}" srcOrd="2" destOrd="0" presId="urn:microsoft.com/office/officeart/2018/2/layout/IconVerticalSolidList"/>
    <dgm:cxn modelId="{F64D0972-5196-4B75-A343-C7A58EF4ABB2}" type="presParOf" srcId="{0D0586CC-64C8-4213-AEBD-BAF0AB6F6AB1}" destId="{B77F12CB-F97F-4EED-91FB-A49ABE80E776}" srcOrd="3" destOrd="0" presId="urn:microsoft.com/office/officeart/2018/2/layout/IconVerticalSolidList"/>
    <dgm:cxn modelId="{A315B956-D365-43EE-B45D-0982AE312DB3}" type="presParOf" srcId="{1B70A5E8-03DD-4A56-B3B0-01F2EE7CAA53}" destId="{72535669-E5DB-4482-A580-41C576647EF7}" srcOrd="5" destOrd="0" presId="urn:microsoft.com/office/officeart/2018/2/layout/IconVerticalSolidList"/>
    <dgm:cxn modelId="{E0DBAFA7-CDEF-4CE5-9220-7DDE61160A6C}" type="presParOf" srcId="{1B70A5E8-03DD-4A56-B3B0-01F2EE7CAA53}" destId="{3C3618FC-2E58-44C3-A338-723E0EFEC57E}" srcOrd="6" destOrd="0" presId="urn:microsoft.com/office/officeart/2018/2/layout/IconVerticalSolidList"/>
    <dgm:cxn modelId="{E3F7C033-414C-49FA-935A-2E94679228D0}" type="presParOf" srcId="{3C3618FC-2E58-44C3-A338-723E0EFEC57E}" destId="{AF7464DE-A789-49BE-A577-BDD7F85A2EDE}" srcOrd="0" destOrd="0" presId="urn:microsoft.com/office/officeart/2018/2/layout/IconVerticalSolidList"/>
    <dgm:cxn modelId="{A4096162-BBD8-46AC-93F8-62DEAA392114}" type="presParOf" srcId="{3C3618FC-2E58-44C3-A338-723E0EFEC57E}" destId="{6B9C129E-438C-469A-826C-58759F290641}" srcOrd="1" destOrd="0" presId="urn:microsoft.com/office/officeart/2018/2/layout/IconVerticalSolidList"/>
    <dgm:cxn modelId="{069966A8-E4C6-482A-A516-9D8F60E19472}" type="presParOf" srcId="{3C3618FC-2E58-44C3-A338-723E0EFEC57E}" destId="{10E72853-2C9B-4DB3-ABB0-2DD00A466CCA}" srcOrd="2" destOrd="0" presId="urn:microsoft.com/office/officeart/2018/2/layout/IconVerticalSolidList"/>
    <dgm:cxn modelId="{D4B68DE1-B7F6-4D26-A5D9-87A4068BA8A6}" type="presParOf" srcId="{3C3618FC-2E58-44C3-A338-723E0EFEC57E}" destId="{AF18C05F-F94B-4053-BC8C-4E3645FE606C}" srcOrd="3" destOrd="0" presId="urn:microsoft.com/office/officeart/2018/2/layout/IconVerticalSolidList"/>
    <dgm:cxn modelId="{5B1853D4-86A0-4DFA-9603-6C5B18C74FED}" type="presParOf" srcId="{1B70A5E8-03DD-4A56-B3B0-01F2EE7CAA53}" destId="{68A59835-C625-4508-AC0E-D65A6BF145AD}" srcOrd="7" destOrd="0" presId="urn:microsoft.com/office/officeart/2018/2/layout/IconVerticalSolidList"/>
    <dgm:cxn modelId="{1A68B4F5-CC25-4A27-AB5E-C9747646A648}" type="presParOf" srcId="{1B70A5E8-03DD-4A56-B3B0-01F2EE7CAA53}" destId="{C2E88B4E-CF9E-4B8E-8580-B807C4C93167}" srcOrd="8" destOrd="0" presId="urn:microsoft.com/office/officeart/2018/2/layout/IconVerticalSolidList"/>
    <dgm:cxn modelId="{7FC1B49B-780C-46C4-A645-BB0A3879C605}" type="presParOf" srcId="{C2E88B4E-CF9E-4B8E-8580-B807C4C93167}" destId="{A9D791EB-FFDA-47C0-80B9-F9E2076B6A01}" srcOrd="0" destOrd="0" presId="urn:microsoft.com/office/officeart/2018/2/layout/IconVerticalSolidList"/>
    <dgm:cxn modelId="{96BB5C13-805C-492E-A5F4-C156A405B23C}" type="presParOf" srcId="{C2E88B4E-CF9E-4B8E-8580-B807C4C93167}" destId="{FCD89839-A47C-4917-9418-7C3AF5BBFBB6}" srcOrd="1" destOrd="0" presId="urn:microsoft.com/office/officeart/2018/2/layout/IconVerticalSolidList"/>
    <dgm:cxn modelId="{170B4FD1-BDB2-4C27-89D5-229106E5AE13}" type="presParOf" srcId="{C2E88B4E-CF9E-4B8E-8580-B807C4C93167}" destId="{698385D2-0789-4869-B899-6F1B728D65E1}" srcOrd="2" destOrd="0" presId="urn:microsoft.com/office/officeart/2018/2/layout/IconVerticalSolidList"/>
    <dgm:cxn modelId="{546652CC-66BA-4588-A35E-8C28FD859CE5}" type="presParOf" srcId="{C2E88B4E-CF9E-4B8E-8580-B807C4C93167}" destId="{87C981A8-8365-4716-8571-81A0F808F2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3C8EE3-7511-4FE8-8033-2321D937AE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DD60F7-C03F-4EB7-AAC5-5FD68715EB2D}">
      <dgm:prSet/>
      <dgm:spPr/>
      <dgm:t>
        <a:bodyPr/>
        <a:lstStyle/>
        <a:p>
          <a:pPr algn="l"/>
          <a:r>
            <a:rPr lang="en-US" dirty="0"/>
            <a:t>Nest provides an out-of-the-box application architecture which allows developers and teams to create highly testable, scalable, loosely coupled, and easily maintainable applications.</a:t>
          </a:r>
        </a:p>
      </dgm:t>
    </dgm:pt>
    <dgm:pt modelId="{E0642FC2-D0AE-4063-9951-AB8883B343FB}" type="parTrans" cxnId="{E7C3BDCE-0C0D-4F4F-933B-35EFA9F9D174}">
      <dgm:prSet/>
      <dgm:spPr/>
      <dgm:t>
        <a:bodyPr/>
        <a:lstStyle/>
        <a:p>
          <a:endParaRPr lang="en-US"/>
        </a:p>
      </dgm:t>
    </dgm:pt>
    <dgm:pt modelId="{3A18E5F7-0B1B-4870-B008-6F2689179729}" type="sibTrans" cxnId="{E7C3BDCE-0C0D-4F4F-933B-35EFA9F9D174}">
      <dgm:prSet/>
      <dgm:spPr/>
      <dgm:t>
        <a:bodyPr/>
        <a:lstStyle/>
        <a:p>
          <a:endParaRPr lang="en-US"/>
        </a:p>
      </dgm:t>
    </dgm:pt>
    <dgm:pt modelId="{DD2E1678-39E8-42AE-8342-98349EC3A311}">
      <dgm:prSet/>
      <dgm:spPr/>
      <dgm:t>
        <a:bodyPr/>
        <a:lstStyle/>
        <a:p>
          <a:pPr algn="l"/>
          <a:r>
            <a:rPr lang="en-US" dirty="0"/>
            <a:t>Nest uses the upfront &amp; the latest version of TypeScript. Typescript ensures that it can change to the JavaScript and eases the context switching.</a:t>
          </a:r>
        </a:p>
      </dgm:t>
    </dgm:pt>
    <dgm:pt modelId="{20377415-5444-4EEE-A951-2C2F903A7B4C}" type="parTrans" cxnId="{2972E3F4-A2B2-43A7-BDA9-F6105EBC33F2}">
      <dgm:prSet/>
      <dgm:spPr/>
      <dgm:t>
        <a:bodyPr/>
        <a:lstStyle/>
        <a:p>
          <a:endParaRPr lang="en-US"/>
        </a:p>
      </dgm:t>
    </dgm:pt>
    <dgm:pt modelId="{D4D93A7C-D9B3-421C-8971-1D9A140759CE}" type="sibTrans" cxnId="{2972E3F4-A2B2-43A7-BDA9-F6105EBC33F2}">
      <dgm:prSet/>
      <dgm:spPr/>
      <dgm:t>
        <a:bodyPr/>
        <a:lstStyle/>
        <a:p>
          <a:endParaRPr lang="en-US"/>
        </a:p>
      </dgm:t>
    </dgm:pt>
    <dgm:pt modelId="{DFF349F9-603B-4DCF-8FA0-A862D044EBD6}" type="pres">
      <dgm:prSet presAssocID="{C23C8EE3-7511-4FE8-8033-2321D937AE8C}" presName="root" presStyleCnt="0">
        <dgm:presLayoutVars>
          <dgm:dir/>
          <dgm:resizeHandles val="exact"/>
        </dgm:presLayoutVars>
      </dgm:prSet>
      <dgm:spPr/>
    </dgm:pt>
    <dgm:pt modelId="{56EDC1FD-00FE-43FE-B748-4BCD2F74F78C}" type="pres">
      <dgm:prSet presAssocID="{9DDD60F7-C03F-4EB7-AAC5-5FD68715EB2D}" presName="compNode" presStyleCnt="0"/>
      <dgm:spPr/>
    </dgm:pt>
    <dgm:pt modelId="{58F5A54D-A1D4-4033-AA4C-D38F2038491C}" type="pres">
      <dgm:prSet presAssocID="{9DDD60F7-C03F-4EB7-AAC5-5FD68715EB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A4ACB58A-5ACC-4D37-816C-FD7FC928304B}" type="pres">
      <dgm:prSet presAssocID="{9DDD60F7-C03F-4EB7-AAC5-5FD68715EB2D}" presName="spaceRect" presStyleCnt="0"/>
      <dgm:spPr/>
    </dgm:pt>
    <dgm:pt modelId="{A96B82E3-688F-43D2-8220-77BAD9075036}" type="pres">
      <dgm:prSet presAssocID="{9DDD60F7-C03F-4EB7-AAC5-5FD68715EB2D}" presName="textRect" presStyleLbl="revTx" presStyleIdx="0" presStyleCnt="2">
        <dgm:presLayoutVars>
          <dgm:chMax val="1"/>
          <dgm:chPref val="1"/>
        </dgm:presLayoutVars>
      </dgm:prSet>
      <dgm:spPr/>
    </dgm:pt>
    <dgm:pt modelId="{1E5F8728-610F-4D7B-BBB0-EB8A38C28AEB}" type="pres">
      <dgm:prSet presAssocID="{3A18E5F7-0B1B-4870-B008-6F2689179729}" presName="sibTrans" presStyleCnt="0"/>
      <dgm:spPr/>
    </dgm:pt>
    <dgm:pt modelId="{30448720-1E20-4259-888F-2A4F2B0CE01E}" type="pres">
      <dgm:prSet presAssocID="{DD2E1678-39E8-42AE-8342-98349EC3A311}" presName="compNode" presStyleCnt="0"/>
      <dgm:spPr/>
    </dgm:pt>
    <dgm:pt modelId="{7BDFD783-A0BB-4141-A6CC-ACBF68310281}" type="pres">
      <dgm:prSet presAssocID="{DD2E1678-39E8-42AE-8342-98349EC3A3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4105276-2361-43AE-9B52-6A7850D4D286}" type="pres">
      <dgm:prSet presAssocID="{DD2E1678-39E8-42AE-8342-98349EC3A311}" presName="spaceRect" presStyleCnt="0"/>
      <dgm:spPr/>
    </dgm:pt>
    <dgm:pt modelId="{D3A207E4-ABFE-4D95-A2FF-581B8BD76052}" type="pres">
      <dgm:prSet presAssocID="{DD2E1678-39E8-42AE-8342-98349EC3A31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B15710-1CB6-4904-AA38-57E24BD2B768}" type="presOf" srcId="{C23C8EE3-7511-4FE8-8033-2321D937AE8C}" destId="{DFF349F9-603B-4DCF-8FA0-A862D044EBD6}" srcOrd="0" destOrd="0" presId="urn:microsoft.com/office/officeart/2018/2/layout/IconLabelList"/>
    <dgm:cxn modelId="{3A195347-7A5A-4CBB-9942-C89FC0CDD020}" type="presOf" srcId="{9DDD60F7-C03F-4EB7-AAC5-5FD68715EB2D}" destId="{A96B82E3-688F-43D2-8220-77BAD9075036}" srcOrd="0" destOrd="0" presId="urn:microsoft.com/office/officeart/2018/2/layout/IconLabelList"/>
    <dgm:cxn modelId="{5D0C2AB1-7196-4DEF-9E58-2F69CC9F00DA}" type="presOf" srcId="{DD2E1678-39E8-42AE-8342-98349EC3A311}" destId="{D3A207E4-ABFE-4D95-A2FF-581B8BD76052}" srcOrd="0" destOrd="0" presId="urn:microsoft.com/office/officeart/2018/2/layout/IconLabelList"/>
    <dgm:cxn modelId="{E7C3BDCE-0C0D-4F4F-933B-35EFA9F9D174}" srcId="{C23C8EE3-7511-4FE8-8033-2321D937AE8C}" destId="{9DDD60F7-C03F-4EB7-AAC5-5FD68715EB2D}" srcOrd="0" destOrd="0" parTransId="{E0642FC2-D0AE-4063-9951-AB8883B343FB}" sibTransId="{3A18E5F7-0B1B-4870-B008-6F2689179729}"/>
    <dgm:cxn modelId="{2972E3F4-A2B2-43A7-BDA9-F6105EBC33F2}" srcId="{C23C8EE3-7511-4FE8-8033-2321D937AE8C}" destId="{DD2E1678-39E8-42AE-8342-98349EC3A311}" srcOrd="1" destOrd="0" parTransId="{20377415-5444-4EEE-A951-2C2F903A7B4C}" sibTransId="{D4D93A7C-D9B3-421C-8971-1D9A140759CE}"/>
    <dgm:cxn modelId="{F4EF0D7C-83D4-403B-A227-CFC456FC2C8E}" type="presParOf" srcId="{DFF349F9-603B-4DCF-8FA0-A862D044EBD6}" destId="{56EDC1FD-00FE-43FE-B748-4BCD2F74F78C}" srcOrd="0" destOrd="0" presId="urn:microsoft.com/office/officeart/2018/2/layout/IconLabelList"/>
    <dgm:cxn modelId="{ACDD6106-B940-4910-BCA6-8D1D207602AD}" type="presParOf" srcId="{56EDC1FD-00FE-43FE-B748-4BCD2F74F78C}" destId="{58F5A54D-A1D4-4033-AA4C-D38F2038491C}" srcOrd="0" destOrd="0" presId="urn:microsoft.com/office/officeart/2018/2/layout/IconLabelList"/>
    <dgm:cxn modelId="{2CEB1F93-2165-4396-816C-CCAE1B3B7B56}" type="presParOf" srcId="{56EDC1FD-00FE-43FE-B748-4BCD2F74F78C}" destId="{A4ACB58A-5ACC-4D37-816C-FD7FC928304B}" srcOrd="1" destOrd="0" presId="urn:microsoft.com/office/officeart/2018/2/layout/IconLabelList"/>
    <dgm:cxn modelId="{9B01BC71-83DD-43EF-BF13-BFED5B1C5A08}" type="presParOf" srcId="{56EDC1FD-00FE-43FE-B748-4BCD2F74F78C}" destId="{A96B82E3-688F-43D2-8220-77BAD9075036}" srcOrd="2" destOrd="0" presId="urn:microsoft.com/office/officeart/2018/2/layout/IconLabelList"/>
    <dgm:cxn modelId="{802FA40D-5686-47D2-9C3A-D131D692FD93}" type="presParOf" srcId="{DFF349F9-603B-4DCF-8FA0-A862D044EBD6}" destId="{1E5F8728-610F-4D7B-BBB0-EB8A38C28AEB}" srcOrd="1" destOrd="0" presId="urn:microsoft.com/office/officeart/2018/2/layout/IconLabelList"/>
    <dgm:cxn modelId="{EB82D0D8-5E47-4B75-A913-652EED7A8B6B}" type="presParOf" srcId="{DFF349F9-603B-4DCF-8FA0-A862D044EBD6}" destId="{30448720-1E20-4259-888F-2A4F2B0CE01E}" srcOrd="2" destOrd="0" presId="urn:microsoft.com/office/officeart/2018/2/layout/IconLabelList"/>
    <dgm:cxn modelId="{4FD73184-CEE5-4D6B-962F-B1C237D0A731}" type="presParOf" srcId="{30448720-1E20-4259-888F-2A4F2B0CE01E}" destId="{7BDFD783-A0BB-4141-A6CC-ACBF68310281}" srcOrd="0" destOrd="0" presId="urn:microsoft.com/office/officeart/2018/2/layout/IconLabelList"/>
    <dgm:cxn modelId="{4A19FD55-32E4-4A0D-9DDF-499C541DBDFE}" type="presParOf" srcId="{30448720-1E20-4259-888F-2A4F2B0CE01E}" destId="{B4105276-2361-43AE-9B52-6A7850D4D286}" srcOrd="1" destOrd="0" presId="urn:microsoft.com/office/officeart/2018/2/layout/IconLabelList"/>
    <dgm:cxn modelId="{9706599A-509D-47E6-B980-C825489189FC}" type="presParOf" srcId="{30448720-1E20-4259-888F-2A4F2B0CE01E}" destId="{D3A207E4-ABFE-4D95-A2FF-581B8BD760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09977-241C-4CF6-BB36-4F43332D3BF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A868B6-D1D2-4E13-8681-18EA22A6EEC1}">
      <dgm:prSet/>
      <dgm:spPr/>
      <dgm:t>
        <a:bodyPr/>
        <a:lstStyle/>
        <a:p>
          <a:r>
            <a:rPr lang="en-US" b="0" i="0"/>
            <a:t>Controllers</a:t>
          </a:r>
          <a:endParaRPr lang="en-US"/>
        </a:p>
      </dgm:t>
    </dgm:pt>
    <dgm:pt modelId="{D5F7342B-BEFA-4924-83C2-16DD0A4EF97F}" type="parTrans" cxnId="{7B28EF0E-8B64-47E0-9F44-2A08304426CC}">
      <dgm:prSet/>
      <dgm:spPr/>
      <dgm:t>
        <a:bodyPr/>
        <a:lstStyle/>
        <a:p>
          <a:endParaRPr lang="en-US"/>
        </a:p>
      </dgm:t>
    </dgm:pt>
    <dgm:pt modelId="{4CF080BB-DBB1-4C65-8F75-237E44335791}" type="sibTrans" cxnId="{7B28EF0E-8B64-47E0-9F44-2A08304426CC}">
      <dgm:prSet/>
      <dgm:spPr/>
      <dgm:t>
        <a:bodyPr/>
        <a:lstStyle/>
        <a:p>
          <a:endParaRPr lang="en-US"/>
        </a:p>
      </dgm:t>
    </dgm:pt>
    <dgm:pt modelId="{82E7E363-7ED1-40E4-B9D4-C207C0E38FFD}">
      <dgm:prSet/>
      <dgm:spPr/>
      <dgm:t>
        <a:bodyPr/>
        <a:lstStyle/>
        <a:p>
          <a:r>
            <a:rPr lang="en-US" b="0" i="0" dirty="0"/>
            <a:t>Services</a:t>
          </a:r>
          <a:endParaRPr lang="en-US" dirty="0"/>
        </a:p>
      </dgm:t>
    </dgm:pt>
    <dgm:pt modelId="{4C24C075-2590-4363-B84C-A0ADB6016384}" type="parTrans" cxnId="{C2619CD1-B641-4203-84AD-DCEF7BA5969B}">
      <dgm:prSet/>
      <dgm:spPr/>
      <dgm:t>
        <a:bodyPr/>
        <a:lstStyle/>
        <a:p>
          <a:endParaRPr lang="en-US"/>
        </a:p>
      </dgm:t>
    </dgm:pt>
    <dgm:pt modelId="{39DEF431-B8F2-4084-8D8D-6AB8F8589E6C}" type="sibTrans" cxnId="{C2619CD1-B641-4203-84AD-DCEF7BA5969B}">
      <dgm:prSet/>
      <dgm:spPr/>
      <dgm:t>
        <a:bodyPr/>
        <a:lstStyle/>
        <a:p>
          <a:endParaRPr lang="en-US"/>
        </a:p>
      </dgm:t>
    </dgm:pt>
    <dgm:pt modelId="{30C4E808-52B1-4B3D-B6A6-B36226652321}">
      <dgm:prSet/>
      <dgm:spPr/>
      <dgm:t>
        <a:bodyPr/>
        <a:lstStyle/>
        <a:p>
          <a:r>
            <a:rPr lang="en-US" dirty="0"/>
            <a:t>Providers</a:t>
          </a:r>
        </a:p>
      </dgm:t>
    </dgm:pt>
    <dgm:pt modelId="{8A2DF602-79A8-44DE-9FEF-F6DA9E06AA64}" type="parTrans" cxnId="{3A408895-68DC-401A-AD75-A25B9ACE1127}">
      <dgm:prSet/>
      <dgm:spPr/>
      <dgm:t>
        <a:bodyPr/>
        <a:lstStyle/>
        <a:p>
          <a:endParaRPr lang="en-US"/>
        </a:p>
      </dgm:t>
    </dgm:pt>
    <dgm:pt modelId="{81D3C70A-8CC4-4E3B-A360-95C5F29244CF}" type="sibTrans" cxnId="{3A408895-68DC-401A-AD75-A25B9ACE1127}">
      <dgm:prSet/>
      <dgm:spPr/>
      <dgm:t>
        <a:bodyPr/>
        <a:lstStyle/>
        <a:p>
          <a:endParaRPr lang="en-US"/>
        </a:p>
      </dgm:t>
    </dgm:pt>
    <dgm:pt modelId="{00732355-26E3-47D2-B003-279428144BC3}">
      <dgm:prSet/>
      <dgm:spPr/>
      <dgm:t>
        <a:bodyPr/>
        <a:lstStyle/>
        <a:p>
          <a:r>
            <a:rPr lang="en-US" b="0" i="0" dirty="0"/>
            <a:t>Modules</a:t>
          </a:r>
          <a:endParaRPr lang="en-US" dirty="0"/>
        </a:p>
      </dgm:t>
    </dgm:pt>
    <dgm:pt modelId="{9D0C8CF0-1ED1-4706-BA9B-13940A11F7AC}" type="parTrans" cxnId="{E396FD22-503F-4303-9E93-298C6B844A84}">
      <dgm:prSet/>
      <dgm:spPr/>
      <dgm:t>
        <a:bodyPr/>
        <a:lstStyle/>
        <a:p>
          <a:endParaRPr lang="en-US"/>
        </a:p>
      </dgm:t>
    </dgm:pt>
    <dgm:pt modelId="{CC3FBCC2-00F4-4543-B63F-CC1BE082B674}" type="sibTrans" cxnId="{E396FD22-503F-4303-9E93-298C6B844A84}">
      <dgm:prSet/>
      <dgm:spPr/>
      <dgm:t>
        <a:bodyPr/>
        <a:lstStyle/>
        <a:p>
          <a:endParaRPr lang="en-US"/>
        </a:p>
      </dgm:t>
    </dgm:pt>
    <dgm:pt modelId="{931EF916-3B00-4881-A52B-BA23006CDE59}">
      <dgm:prSet/>
      <dgm:spPr/>
      <dgm:t>
        <a:bodyPr/>
        <a:lstStyle/>
        <a:p>
          <a:r>
            <a:rPr lang="en-US" b="0" i="0" dirty="0"/>
            <a:t>Dependency Injection</a:t>
          </a:r>
          <a:endParaRPr lang="en-US" dirty="0"/>
        </a:p>
      </dgm:t>
    </dgm:pt>
    <dgm:pt modelId="{5313C513-3CF6-4EF4-B6F4-3D20A7F3F797}" type="parTrans" cxnId="{199102CD-8A3D-4297-B28A-35574FE747EE}">
      <dgm:prSet/>
      <dgm:spPr/>
      <dgm:t>
        <a:bodyPr/>
        <a:lstStyle/>
        <a:p>
          <a:endParaRPr lang="en-US"/>
        </a:p>
      </dgm:t>
    </dgm:pt>
    <dgm:pt modelId="{826B169B-3902-4F7C-98D5-CC5C559DE4A0}" type="sibTrans" cxnId="{199102CD-8A3D-4297-B28A-35574FE747EE}">
      <dgm:prSet/>
      <dgm:spPr/>
      <dgm:t>
        <a:bodyPr/>
        <a:lstStyle/>
        <a:p>
          <a:endParaRPr lang="en-US"/>
        </a:p>
      </dgm:t>
    </dgm:pt>
    <dgm:pt modelId="{CA8D6C14-1CCA-4E21-B499-07E8BCE5D4FA}">
      <dgm:prSet/>
      <dgm:spPr/>
      <dgm:t>
        <a:bodyPr/>
        <a:lstStyle/>
        <a:p>
          <a:r>
            <a:rPr lang="en-US" b="0" i="0" dirty="0"/>
            <a:t>Pipes</a:t>
          </a:r>
          <a:endParaRPr lang="en-US" dirty="0"/>
        </a:p>
      </dgm:t>
    </dgm:pt>
    <dgm:pt modelId="{A58B9D4D-0CF7-4F17-A364-1B63EDF7CD21}" type="parTrans" cxnId="{56DCBBA7-B8EA-4B13-8F31-64CCCF4F206F}">
      <dgm:prSet/>
      <dgm:spPr/>
      <dgm:t>
        <a:bodyPr/>
        <a:lstStyle/>
        <a:p>
          <a:endParaRPr lang="en-US"/>
        </a:p>
      </dgm:t>
    </dgm:pt>
    <dgm:pt modelId="{416CC5AA-822A-4702-9356-979D4C37A832}" type="sibTrans" cxnId="{56DCBBA7-B8EA-4B13-8F31-64CCCF4F206F}">
      <dgm:prSet/>
      <dgm:spPr/>
      <dgm:t>
        <a:bodyPr/>
        <a:lstStyle/>
        <a:p>
          <a:endParaRPr lang="en-US"/>
        </a:p>
      </dgm:t>
    </dgm:pt>
    <dgm:pt modelId="{7010A611-1446-45BA-850F-DA7197DFB9DC}" type="pres">
      <dgm:prSet presAssocID="{F7B09977-241C-4CF6-BB36-4F43332D3BF1}" presName="linear" presStyleCnt="0">
        <dgm:presLayoutVars>
          <dgm:animLvl val="lvl"/>
          <dgm:resizeHandles val="exact"/>
        </dgm:presLayoutVars>
      </dgm:prSet>
      <dgm:spPr/>
    </dgm:pt>
    <dgm:pt modelId="{68B6D9FD-53ED-47C5-8A12-57D1AB12D8B8}" type="pres">
      <dgm:prSet presAssocID="{12A868B6-D1D2-4E13-8681-18EA22A6EEC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2F024B1-F22E-48E4-A84C-6500A86A4084}" type="pres">
      <dgm:prSet presAssocID="{4CF080BB-DBB1-4C65-8F75-237E44335791}" presName="spacer" presStyleCnt="0"/>
      <dgm:spPr/>
    </dgm:pt>
    <dgm:pt modelId="{0A28C9AD-0FE8-46CD-B0EA-CB5FFDA6E4EF}" type="pres">
      <dgm:prSet presAssocID="{82E7E363-7ED1-40E4-B9D4-C207C0E38FFD}" presName="parentText" presStyleLbl="node1" presStyleIdx="1" presStyleCnt="6" custLinFactNeighborX="-3724">
        <dgm:presLayoutVars>
          <dgm:chMax val="0"/>
          <dgm:bulletEnabled val="1"/>
        </dgm:presLayoutVars>
      </dgm:prSet>
      <dgm:spPr/>
    </dgm:pt>
    <dgm:pt modelId="{E7438184-61A8-4C5B-8FBD-636A7E7AF870}" type="pres">
      <dgm:prSet presAssocID="{39DEF431-B8F2-4084-8D8D-6AB8F8589E6C}" presName="spacer" presStyleCnt="0"/>
      <dgm:spPr/>
    </dgm:pt>
    <dgm:pt modelId="{BFFFB95A-EF4A-4892-BBD9-50114A83043F}" type="pres">
      <dgm:prSet presAssocID="{30C4E808-52B1-4B3D-B6A6-B3622665232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19DE12-A391-4F6E-9D60-4360C5C78E62}" type="pres">
      <dgm:prSet presAssocID="{81D3C70A-8CC4-4E3B-A360-95C5F29244CF}" presName="spacer" presStyleCnt="0"/>
      <dgm:spPr/>
    </dgm:pt>
    <dgm:pt modelId="{EC81F94F-40D9-4E4F-8665-BC5EC568323B}" type="pres">
      <dgm:prSet presAssocID="{00732355-26E3-47D2-B003-279428144BC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7A4F70B-2AD6-46DC-9040-896369180841}" type="pres">
      <dgm:prSet presAssocID="{CC3FBCC2-00F4-4543-B63F-CC1BE082B674}" presName="spacer" presStyleCnt="0"/>
      <dgm:spPr/>
    </dgm:pt>
    <dgm:pt modelId="{BC4EEF8A-D019-461D-9FC6-8713BBC8AB8C}" type="pres">
      <dgm:prSet presAssocID="{931EF916-3B00-4881-A52B-BA23006CDE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0AD29E2-4D99-48E6-8DF0-9759EA9D0DB1}" type="pres">
      <dgm:prSet presAssocID="{826B169B-3902-4F7C-98D5-CC5C559DE4A0}" presName="spacer" presStyleCnt="0"/>
      <dgm:spPr/>
    </dgm:pt>
    <dgm:pt modelId="{88E6568D-E497-47B6-B2B4-D74DB1DCB9F1}" type="pres">
      <dgm:prSet presAssocID="{CA8D6C14-1CCA-4E21-B499-07E8BCE5D4F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5077D02-DEE2-43DD-87E6-B100196AADC2}" type="presOf" srcId="{CA8D6C14-1CCA-4E21-B499-07E8BCE5D4FA}" destId="{88E6568D-E497-47B6-B2B4-D74DB1DCB9F1}" srcOrd="0" destOrd="0" presId="urn:microsoft.com/office/officeart/2005/8/layout/vList2"/>
    <dgm:cxn modelId="{4B6ADE04-3FAB-418D-B4DB-18DEA1921FD4}" type="presOf" srcId="{F7B09977-241C-4CF6-BB36-4F43332D3BF1}" destId="{7010A611-1446-45BA-850F-DA7197DFB9DC}" srcOrd="0" destOrd="0" presId="urn:microsoft.com/office/officeart/2005/8/layout/vList2"/>
    <dgm:cxn modelId="{7B28EF0E-8B64-47E0-9F44-2A08304426CC}" srcId="{F7B09977-241C-4CF6-BB36-4F43332D3BF1}" destId="{12A868B6-D1D2-4E13-8681-18EA22A6EEC1}" srcOrd="0" destOrd="0" parTransId="{D5F7342B-BEFA-4924-83C2-16DD0A4EF97F}" sibTransId="{4CF080BB-DBB1-4C65-8F75-237E44335791}"/>
    <dgm:cxn modelId="{E396FD22-503F-4303-9E93-298C6B844A84}" srcId="{F7B09977-241C-4CF6-BB36-4F43332D3BF1}" destId="{00732355-26E3-47D2-B003-279428144BC3}" srcOrd="3" destOrd="0" parTransId="{9D0C8CF0-1ED1-4706-BA9B-13940A11F7AC}" sibTransId="{CC3FBCC2-00F4-4543-B63F-CC1BE082B674}"/>
    <dgm:cxn modelId="{F7B55F2F-4570-4975-974C-A0E98B43BB99}" type="presOf" srcId="{00732355-26E3-47D2-B003-279428144BC3}" destId="{EC81F94F-40D9-4E4F-8665-BC5EC568323B}" srcOrd="0" destOrd="0" presId="urn:microsoft.com/office/officeart/2005/8/layout/vList2"/>
    <dgm:cxn modelId="{D629F766-5EEE-4E4A-B1EA-0BED7CA6B718}" type="presOf" srcId="{82E7E363-7ED1-40E4-B9D4-C207C0E38FFD}" destId="{0A28C9AD-0FE8-46CD-B0EA-CB5FFDA6E4EF}" srcOrd="0" destOrd="0" presId="urn:microsoft.com/office/officeart/2005/8/layout/vList2"/>
    <dgm:cxn modelId="{4F804450-FCCC-48B0-908A-218E4DBDA79F}" type="presOf" srcId="{30C4E808-52B1-4B3D-B6A6-B36226652321}" destId="{BFFFB95A-EF4A-4892-BBD9-50114A83043F}" srcOrd="0" destOrd="0" presId="urn:microsoft.com/office/officeart/2005/8/layout/vList2"/>
    <dgm:cxn modelId="{3A408895-68DC-401A-AD75-A25B9ACE1127}" srcId="{F7B09977-241C-4CF6-BB36-4F43332D3BF1}" destId="{30C4E808-52B1-4B3D-B6A6-B36226652321}" srcOrd="2" destOrd="0" parTransId="{8A2DF602-79A8-44DE-9FEF-F6DA9E06AA64}" sibTransId="{81D3C70A-8CC4-4E3B-A360-95C5F29244CF}"/>
    <dgm:cxn modelId="{56DCBBA7-B8EA-4B13-8F31-64CCCF4F206F}" srcId="{F7B09977-241C-4CF6-BB36-4F43332D3BF1}" destId="{CA8D6C14-1CCA-4E21-B499-07E8BCE5D4FA}" srcOrd="5" destOrd="0" parTransId="{A58B9D4D-0CF7-4F17-A364-1B63EDF7CD21}" sibTransId="{416CC5AA-822A-4702-9356-979D4C37A832}"/>
    <dgm:cxn modelId="{199102CD-8A3D-4297-B28A-35574FE747EE}" srcId="{F7B09977-241C-4CF6-BB36-4F43332D3BF1}" destId="{931EF916-3B00-4881-A52B-BA23006CDE59}" srcOrd="4" destOrd="0" parTransId="{5313C513-3CF6-4EF4-B6F4-3D20A7F3F797}" sibTransId="{826B169B-3902-4F7C-98D5-CC5C559DE4A0}"/>
    <dgm:cxn modelId="{C2619CD1-B641-4203-84AD-DCEF7BA5969B}" srcId="{F7B09977-241C-4CF6-BB36-4F43332D3BF1}" destId="{82E7E363-7ED1-40E4-B9D4-C207C0E38FFD}" srcOrd="1" destOrd="0" parTransId="{4C24C075-2590-4363-B84C-A0ADB6016384}" sibTransId="{39DEF431-B8F2-4084-8D8D-6AB8F8589E6C}"/>
    <dgm:cxn modelId="{2DBDC9DE-C2B3-4A6B-BC86-16AFEF97733A}" type="presOf" srcId="{931EF916-3B00-4881-A52B-BA23006CDE59}" destId="{BC4EEF8A-D019-461D-9FC6-8713BBC8AB8C}" srcOrd="0" destOrd="0" presId="urn:microsoft.com/office/officeart/2005/8/layout/vList2"/>
    <dgm:cxn modelId="{1C934EFB-13D2-41DB-8FE3-DD304F27F88F}" type="presOf" srcId="{12A868B6-D1D2-4E13-8681-18EA22A6EEC1}" destId="{68B6D9FD-53ED-47C5-8A12-57D1AB12D8B8}" srcOrd="0" destOrd="0" presId="urn:microsoft.com/office/officeart/2005/8/layout/vList2"/>
    <dgm:cxn modelId="{7E63BEFC-AAD7-4169-8DCF-C8BA4D2A4016}" type="presParOf" srcId="{7010A611-1446-45BA-850F-DA7197DFB9DC}" destId="{68B6D9FD-53ED-47C5-8A12-57D1AB12D8B8}" srcOrd="0" destOrd="0" presId="urn:microsoft.com/office/officeart/2005/8/layout/vList2"/>
    <dgm:cxn modelId="{0CDB5F58-016D-4AA0-B85F-9A011273356C}" type="presParOf" srcId="{7010A611-1446-45BA-850F-DA7197DFB9DC}" destId="{52F024B1-F22E-48E4-A84C-6500A86A4084}" srcOrd="1" destOrd="0" presId="urn:microsoft.com/office/officeart/2005/8/layout/vList2"/>
    <dgm:cxn modelId="{3627F3B4-E9FA-4881-AF84-E9A166B1D6CC}" type="presParOf" srcId="{7010A611-1446-45BA-850F-DA7197DFB9DC}" destId="{0A28C9AD-0FE8-46CD-B0EA-CB5FFDA6E4EF}" srcOrd="2" destOrd="0" presId="urn:microsoft.com/office/officeart/2005/8/layout/vList2"/>
    <dgm:cxn modelId="{13D0F890-98A3-4D66-9C50-0198FE656C0C}" type="presParOf" srcId="{7010A611-1446-45BA-850F-DA7197DFB9DC}" destId="{E7438184-61A8-4C5B-8FBD-636A7E7AF870}" srcOrd="3" destOrd="0" presId="urn:microsoft.com/office/officeart/2005/8/layout/vList2"/>
    <dgm:cxn modelId="{107B0731-B168-4BF0-A09F-532D01845007}" type="presParOf" srcId="{7010A611-1446-45BA-850F-DA7197DFB9DC}" destId="{BFFFB95A-EF4A-4892-BBD9-50114A83043F}" srcOrd="4" destOrd="0" presId="urn:microsoft.com/office/officeart/2005/8/layout/vList2"/>
    <dgm:cxn modelId="{6EB86E6B-7D45-4255-86B7-FD5CB135A8ED}" type="presParOf" srcId="{7010A611-1446-45BA-850F-DA7197DFB9DC}" destId="{8219DE12-A391-4F6E-9D60-4360C5C78E62}" srcOrd="5" destOrd="0" presId="urn:microsoft.com/office/officeart/2005/8/layout/vList2"/>
    <dgm:cxn modelId="{08EBCEA4-8D40-430F-A442-9C3F0CBBB98A}" type="presParOf" srcId="{7010A611-1446-45BA-850F-DA7197DFB9DC}" destId="{EC81F94F-40D9-4E4F-8665-BC5EC568323B}" srcOrd="6" destOrd="0" presId="urn:microsoft.com/office/officeart/2005/8/layout/vList2"/>
    <dgm:cxn modelId="{29D945E9-3620-4067-84E5-72BB59F95F40}" type="presParOf" srcId="{7010A611-1446-45BA-850F-DA7197DFB9DC}" destId="{67A4F70B-2AD6-46DC-9040-896369180841}" srcOrd="7" destOrd="0" presId="urn:microsoft.com/office/officeart/2005/8/layout/vList2"/>
    <dgm:cxn modelId="{4D366574-F8A3-4A69-8420-0E01E7296215}" type="presParOf" srcId="{7010A611-1446-45BA-850F-DA7197DFB9DC}" destId="{BC4EEF8A-D019-461D-9FC6-8713BBC8AB8C}" srcOrd="8" destOrd="0" presId="urn:microsoft.com/office/officeart/2005/8/layout/vList2"/>
    <dgm:cxn modelId="{4096E77E-E283-4DDE-A750-765E6BB8BCF2}" type="presParOf" srcId="{7010A611-1446-45BA-850F-DA7197DFB9DC}" destId="{40AD29E2-4D99-48E6-8DF0-9759EA9D0DB1}" srcOrd="9" destOrd="0" presId="urn:microsoft.com/office/officeart/2005/8/layout/vList2"/>
    <dgm:cxn modelId="{741C4101-2BFB-4605-87B8-E248C863BF5A}" type="presParOf" srcId="{7010A611-1446-45BA-850F-DA7197DFB9DC}" destId="{88E6568D-E497-47B6-B2B4-D74DB1DCB9F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9B942-2E63-4590-9FA3-5AEF83D8E6B1}">
      <dsp:nvSpPr>
        <dsp:cNvPr id="0" name=""/>
        <dsp:cNvSpPr/>
      </dsp:nvSpPr>
      <dsp:spPr>
        <a:xfrm>
          <a:off x="0" y="4282"/>
          <a:ext cx="6513603" cy="912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FA90F-2701-4D21-979F-4F6E5EAEA9F6}">
      <dsp:nvSpPr>
        <dsp:cNvPr id="0" name=""/>
        <dsp:cNvSpPr/>
      </dsp:nvSpPr>
      <dsp:spPr>
        <a:xfrm>
          <a:off x="275952" y="209536"/>
          <a:ext cx="501732" cy="501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5383-3A17-498F-B51F-EA48AFB176EA}">
      <dsp:nvSpPr>
        <dsp:cNvPr id="0" name=""/>
        <dsp:cNvSpPr/>
      </dsp:nvSpPr>
      <dsp:spPr>
        <a:xfrm>
          <a:off x="1053637" y="4282"/>
          <a:ext cx="5459966" cy="91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96545" rIns="96545" bIns="965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Created by </a:t>
          </a:r>
          <a:r>
            <a:rPr lang="en-US" sz="1700" b="1" i="0" kern="1200" dirty="0"/>
            <a:t>Kamil </a:t>
          </a:r>
          <a:r>
            <a:rPr lang="en-US" sz="1700" b="1" i="0" kern="1200" dirty="0" err="1"/>
            <a:t>Myśliwiec</a:t>
          </a:r>
          <a:r>
            <a:rPr lang="en-US" sz="1700" b="1" i="0" kern="1200" dirty="0"/>
            <a:t>, Nest JS</a:t>
          </a:r>
          <a:r>
            <a:rPr lang="en-US" sz="1700" b="0" i="0" kern="1200" dirty="0"/>
            <a:t> is a server-side/backend framework shaped to support a developer’s productivity.</a:t>
          </a:r>
          <a:endParaRPr lang="en-US" sz="1700" kern="1200" dirty="0"/>
        </a:p>
      </dsp:txBody>
      <dsp:txXfrm>
        <a:off x="1053637" y="4282"/>
        <a:ext cx="5459966" cy="912240"/>
      </dsp:txXfrm>
    </dsp:sp>
    <dsp:sp modelId="{3DC95B0F-296F-4BBD-94B9-6282482124BE}">
      <dsp:nvSpPr>
        <dsp:cNvPr id="0" name=""/>
        <dsp:cNvSpPr/>
      </dsp:nvSpPr>
      <dsp:spPr>
        <a:xfrm>
          <a:off x="0" y="1144583"/>
          <a:ext cx="6513603" cy="912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EC8D-39A2-479A-BA79-709069855760}">
      <dsp:nvSpPr>
        <dsp:cNvPr id="0" name=""/>
        <dsp:cNvSpPr/>
      </dsp:nvSpPr>
      <dsp:spPr>
        <a:xfrm>
          <a:off x="275952" y="1349837"/>
          <a:ext cx="501732" cy="5017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01E6F-880F-4EFA-AD08-2800055A51D5}">
      <dsp:nvSpPr>
        <dsp:cNvPr id="0" name=""/>
        <dsp:cNvSpPr/>
      </dsp:nvSpPr>
      <dsp:spPr>
        <a:xfrm>
          <a:off x="1053637" y="1144583"/>
          <a:ext cx="5459966" cy="91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96545" rIns="96545" bIns="965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Nest framework is a structured, scalable Node application.</a:t>
          </a:r>
          <a:endParaRPr lang="en-US" sz="1700" kern="1200" dirty="0"/>
        </a:p>
      </dsp:txBody>
      <dsp:txXfrm>
        <a:off x="1053637" y="1144583"/>
        <a:ext cx="5459966" cy="912240"/>
      </dsp:txXfrm>
    </dsp:sp>
    <dsp:sp modelId="{BC79244C-2258-4910-BFBE-A2C4CEBFFB97}">
      <dsp:nvSpPr>
        <dsp:cNvPr id="0" name=""/>
        <dsp:cNvSpPr/>
      </dsp:nvSpPr>
      <dsp:spPr>
        <a:xfrm>
          <a:off x="0" y="2284883"/>
          <a:ext cx="6513603" cy="912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C0B97-759A-40D6-9BAF-64399B5EA5C5}">
      <dsp:nvSpPr>
        <dsp:cNvPr id="0" name=""/>
        <dsp:cNvSpPr/>
      </dsp:nvSpPr>
      <dsp:spPr>
        <a:xfrm>
          <a:off x="275952" y="2490137"/>
          <a:ext cx="501732" cy="50173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F12CB-F97F-4EED-91FB-A49ABE80E776}">
      <dsp:nvSpPr>
        <dsp:cNvPr id="0" name=""/>
        <dsp:cNvSpPr/>
      </dsp:nvSpPr>
      <dsp:spPr>
        <a:xfrm>
          <a:off x="1053637" y="2284883"/>
          <a:ext cx="5459966" cy="91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96545" rIns="96545" bIns="965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was built to eliminate disorganized codebases.</a:t>
          </a:r>
          <a:endParaRPr lang="en-US" sz="1700" kern="1200"/>
        </a:p>
      </dsp:txBody>
      <dsp:txXfrm>
        <a:off x="1053637" y="2284883"/>
        <a:ext cx="5459966" cy="912240"/>
      </dsp:txXfrm>
    </dsp:sp>
    <dsp:sp modelId="{AF7464DE-A789-49BE-A577-BDD7F85A2EDE}">
      <dsp:nvSpPr>
        <dsp:cNvPr id="0" name=""/>
        <dsp:cNvSpPr/>
      </dsp:nvSpPr>
      <dsp:spPr>
        <a:xfrm>
          <a:off x="0" y="3425183"/>
          <a:ext cx="6513603" cy="912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129E-438C-469A-826C-58759F290641}">
      <dsp:nvSpPr>
        <dsp:cNvPr id="0" name=""/>
        <dsp:cNvSpPr/>
      </dsp:nvSpPr>
      <dsp:spPr>
        <a:xfrm>
          <a:off x="275952" y="3630437"/>
          <a:ext cx="501732" cy="50173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8C05F-F94B-4053-BC8C-4E3645FE606C}">
      <dsp:nvSpPr>
        <dsp:cNvPr id="0" name=""/>
        <dsp:cNvSpPr/>
      </dsp:nvSpPr>
      <dsp:spPr>
        <a:xfrm>
          <a:off x="1053637" y="3425183"/>
          <a:ext cx="5459966" cy="91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96545" rIns="96545" bIns="965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Heavily inspired by </a:t>
          </a:r>
          <a:r>
            <a:rPr lang="en-US" sz="1700" b="0" i="0" kern="1200">
              <a:hlinkClick xmlns:r="http://schemas.openxmlformats.org/officeDocument/2006/relationships" r:id="rId10"/>
            </a:rPr>
            <a:t>Angular</a:t>
          </a:r>
          <a:r>
            <a:rPr lang="en-US" sz="1700" b="0" i="0" kern="1200"/>
            <a:t>, Nest.js was built with </a:t>
          </a:r>
          <a:r>
            <a:rPr lang="en-US" sz="1700" b="0" i="0" kern="1200">
              <a:hlinkClick xmlns:r="http://schemas.openxmlformats.org/officeDocument/2006/relationships" r:id="rId11"/>
            </a:rPr>
            <a:t>TypeScript</a:t>
          </a:r>
          <a:r>
            <a:rPr lang="en-US" sz="1700" b="0" i="0" kern="1200"/>
            <a:t> and uses </a:t>
          </a:r>
          <a:r>
            <a:rPr lang="en-US" sz="1700" b="0" i="0" kern="1200">
              <a:hlinkClick xmlns:r="http://schemas.openxmlformats.org/officeDocument/2006/relationships" r:id="rId12"/>
            </a:rPr>
            <a:t>Express.js</a:t>
          </a:r>
          <a:r>
            <a:rPr lang="en-US" sz="1700" b="0" i="0" kern="1200"/>
            <a:t> under the hood</a:t>
          </a:r>
          <a:endParaRPr lang="en-US" sz="1700" kern="1200"/>
        </a:p>
      </dsp:txBody>
      <dsp:txXfrm>
        <a:off x="1053637" y="3425183"/>
        <a:ext cx="5459966" cy="912240"/>
      </dsp:txXfrm>
    </dsp:sp>
    <dsp:sp modelId="{A9D791EB-FFDA-47C0-80B9-F9E2076B6A01}">
      <dsp:nvSpPr>
        <dsp:cNvPr id="0" name=""/>
        <dsp:cNvSpPr/>
      </dsp:nvSpPr>
      <dsp:spPr>
        <a:xfrm>
          <a:off x="0" y="4565483"/>
          <a:ext cx="6513603" cy="912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89839-A47C-4917-9418-7C3AF5BBFBB6}">
      <dsp:nvSpPr>
        <dsp:cNvPr id="0" name=""/>
        <dsp:cNvSpPr/>
      </dsp:nvSpPr>
      <dsp:spPr>
        <a:xfrm>
          <a:off x="275952" y="4770738"/>
          <a:ext cx="501732" cy="5017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981A8-8365-4716-8571-81A0F808F21B}">
      <dsp:nvSpPr>
        <dsp:cNvPr id="0" name=""/>
        <dsp:cNvSpPr/>
      </dsp:nvSpPr>
      <dsp:spPr>
        <a:xfrm>
          <a:off x="1053637" y="4565483"/>
          <a:ext cx="5459966" cy="91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96545" rIns="96545" bIns="965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Nest JS is a superset of node as Typescript is a superset of </a:t>
          </a:r>
          <a:r>
            <a:rPr lang="en-US" sz="1700" b="0" i="0" kern="1200" dirty="0" err="1"/>
            <a:t>javascript</a:t>
          </a:r>
          <a:endParaRPr lang="en-US" sz="1700" kern="1200" dirty="0"/>
        </a:p>
      </dsp:txBody>
      <dsp:txXfrm>
        <a:off x="1053637" y="4565483"/>
        <a:ext cx="5459966" cy="9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5A54D-A1D4-4033-AA4C-D38F2038491C}">
      <dsp:nvSpPr>
        <dsp:cNvPr id="0" name=""/>
        <dsp:cNvSpPr/>
      </dsp:nvSpPr>
      <dsp:spPr>
        <a:xfrm>
          <a:off x="834536" y="1730023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B82E3-688F-43D2-8220-77BAD9075036}">
      <dsp:nvSpPr>
        <dsp:cNvPr id="0" name=""/>
        <dsp:cNvSpPr/>
      </dsp:nvSpPr>
      <dsp:spPr>
        <a:xfrm>
          <a:off x="14692" y="34354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Nest provides an out-of-the-box application architecture which allows developers and teams to create highly testable, scalable, loosely coupled, and easily maintainable applications.</a:t>
          </a:r>
        </a:p>
      </dsp:txBody>
      <dsp:txXfrm>
        <a:off x="14692" y="3435402"/>
        <a:ext cx="2981250" cy="720000"/>
      </dsp:txXfrm>
    </dsp:sp>
    <dsp:sp modelId="{7BDFD783-A0BB-4141-A6CC-ACBF68310281}">
      <dsp:nvSpPr>
        <dsp:cNvPr id="0" name=""/>
        <dsp:cNvSpPr/>
      </dsp:nvSpPr>
      <dsp:spPr>
        <a:xfrm>
          <a:off x="4337505" y="1730023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207E4-ABFE-4D95-A2FF-581B8BD76052}">
      <dsp:nvSpPr>
        <dsp:cNvPr id="0" name=""/>
        <dsp:cNvSpPr/>
      </dsp:nvSpPr>
      <dsp:spPr>
        <a:xfrm>
          <a:off x="3517661" y="34354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Nest uses the upfront &amp; the latest version of TypeScript. Typescript ensures that it can change to the JavaScript and eases the context switching.</a:t>
          </a:r>
        </a:p>
      </dsp:txBody>
      <dsp:txXfrm>
        <a:off x="3517661" y="3435402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6D9FD-53ED-47C5-8A12-57D1AB12D8B8}">
      <dsp:nvSpPr>
        <dsp:cNvPr id="0" name=""/>
        <dsp:cNvSpPr/>
      </dsp:nvSpPr>
      <dsp:spPr>
        <a:xfrm>
          <a:off x="0" y="56128"/>
          <a:ext cx="6513603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Controllers</a:t>
          </a:r>
          <a:endParaRPr lang="en-US" sz="3300" kern="1200"/>
        </a:p>
      </dsp:txBody>
      <dsp:txXfrm>
        <a:off x="38638" y="94766"/>
        <a:ext cx="6436327" cy="714229"/>
      </dsp:txXfrm>
    </dsp:sp>
    <dsp:sp modelId="{0A28C9AD-0FE8-46CD-B0EA-CB5FFDA6E4EF}">
      <dsp:nvSpPr>
        <dsp:cNvPr id="0" name=""/>
        <dsp:cNvSpPr/>
      </dsp:nvSpPr>
      <dsp:spPr>
        <a:xfrm>
          <a:off x="0" y="942673"/>
          <a:ext cx="6513603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Services</a:t>
          </a:r>
          <a:endParaRPr lang="en-US" sz="3300" kern="1200" dirty="0"/>
        </a:p>
      </dsp:txBody>
      <dsp:txXfrm>
        <a:off x="38638" y="981311"/>
        <a:ext cx="6436327" cy="714229"/>
      </dsp:txXfrm>
    </dsp:sp>
    <dsp:sp modelId="{BFFFB95A-EF4A-4892-BBD9-50114A83043F}">
      <dsp:nvSpPr>
        <dsp:cNvPr id="0" name=""/>
        <dsp:cNvSpPr/>
      </dsp:nvSpPr>
      <dsp:spPr>
        <a:xfrm>
          <a:off x="0" y="1829219"/>
          <a:ext cx="6513603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Providers</a:t>
          </a:r>
        </a:p>
      </dsp:txBody>
      <dsp:txXfrm>
        <a:off x="38638" y="1867857"/>
        <a:ext cx="6436327" cy="714229"/>
      </dsp:txXfrm>
    </dsp:sp>
    <dsp:sp modelId="{EC81F94F-40D9-4E4F-8665-BC5EC568323B}">
      <dsp:nvSpPr>
        <dsp:cNvPr id="0" name=""/>
        <dsp:cNvSpPr/>
      </dsp:nvSpPr>
      <dsp:spPr>
        <a:xfrm>
          <a:off x="0" y="2715764"/>
          <a:ext cx="6513603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Modules</a:t>
          </a:r>
          <a:endParaRPr lang="en-US" sz="3300" kern="1200" dirty="0"/>
        </a:p>
      </dsp:txBody>
      <dsp:txXfrm>
        <a:off x="38638" y="2754402"/>
        <a:ext cx="6436327" cy="714229"/>
      </dsp:txXfrm>
    </dsp:sp>
    <dsp:sp modelId="{BC4EEF8A-D019-461D-9FC6-8713BBC8AB8C}">
      <dsp:nvSpPr>
        <dsp:cNvPr id="0" name=""/>
        <dsp:cNvSpPr/>
      </dsp:nvSpPr>
      <dsp:spPr>
        <a:xfrm>
          <a:off x="0" y="3602309"/>
          <a:ext cx="6513603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Dependency Injection</a:t>
          </a:r>
          <a:endParaRPr lang="en-US" sz="3300" kern="1200" dirty="0"/>
        </a:p>
      </dsp:txBody>
      <dsp:txXfrm>
        <a:off x="38638" y="3640947"/>
        <a:ext cx="6436327" cy="714229"/>
      </dsp:txXfrm>
    </dsp:sp>
    <dsp:sp modelId="{88E6568D-E497-47B6-B2B4-D74DB1DCB9F1}">
      <dsp:nvSpPr>
        <dsp:cNvPr id="0" name=""/>
        <dsp:cNvSpPr/>
      </dsp:nvSpPr>
      <dsp:spPr>
        <a:xfrm>
          <a:off x="0" y="4488854"/>
          <a:ext cx="6513603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Pipes</a:t>
          </a:r>
          <a:endParaRPr lang="en-US" sz="3300" kern="1200" dirty="0"/>
        </a:p>
      </dsp:txBody>
      <dsp:txXfrm>
        <a:off x="38638" y="4527492"/>
        <a:ext cx="6436327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C88E-044D-874A-964A-051A5D6BA29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8C46-0878-2146-9A43-77133667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970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99" y="5981076"/>
            <a:ext cx="1595850" cy="6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2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090835" y="5331417"/>
            <a:ext cx="1069382" cy="1526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02" y="0"/>
            <a:ext cx="7429174" cy="697042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6090834" cy="6970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04341" y="2291413"/>
            <a:ext cx="5082153" cy="2387600"/>
          </a:xfrm>
        </p:spPr>
        <p:txBody>
          <a:bodyPr anchor="ctr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14" y="5979044"/>
            <a:ext cx="1595850" cy="6804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69874"/>
            <a:ext cx="105092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349599"/>
            <a:ext cx="10509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5403-222D-F646-806A-D888BEFCE30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85" y="5986405"/>
            <a:ext cx="1547895" cy="6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bloitto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with </a:t>
            </a:r>
            <a:r>
              <a:rPr lang="en-US" sz="7400" b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lang="en-US" sz="7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as C# Developer</a:t>
            </a:r>
            <a:endParaRPr lang="en-US" sz="7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NestJS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50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DF14-EA6B-4B0C-9A02-5516B404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4749-61D2-4C6C-AA5B-81F659AF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014341"/>
          </a:xfrm>
        </p:spPr>
        <p:txBody>
          <a:bodyPr anchor="ctr">
            <a:normAutofit/>
          </a:bodyPr>
          <a:lstStyle/>
          <a:p>
            <a:r>
              <a:rPr lang="en-US" dirty="0"/>
              <a:t>Nest is built around the strong design pattern commonly known as </a:t>
            </a:r>
            <a:r>
              <a:rPr lang="en-US" b="1" dirty="0"/>
              <a:t>Dependency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F0B9F-B8D7-4A95-98F8-6A74C4A6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32" y="5214425"/>
            <a:ext cx="4189006" cy="342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AF599-4E7A-48AC-A5EE-DF2AA27E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32" y="2555728"/>
            <a:ext cx="4189007" cy="404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E8458-8DC4-4A51-BF8F-F022391DA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632" y="3325400"/>
            <a:ext cx="4189007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DF14-EA6B-4B0C-9A02-5516B404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4749-61D2-4C6C-AA5B-81F659AF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014341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Pipes have two typical use cases:</a:t>
            </a:r>
          </a:p>
          <a:p>
            <a:r>
              <a:rPr lang="en-US" b="1" dirty="0"/>
              <a:t>transformation</a:t>
            </a:r>
            <a:r>
              <a:rPr lang="en-US" dirty="0"/>
              <a:t>: transform input data to the desired output</a:t>
            </a:r>
          </a:p>
          <a:p>
            <a:r>
              <a:rPr lang="en-US" b="1" dirty="0"/>
              <a:t>validation</a:t>
            </a:r>
            <a:r>
              <a:rPr lang="en-US" dirty="0"/>
              <a:t>: evaluate input data and if valid, simply pass it through unchanged; otherwise, throw an exception when the data is incorrect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B027A-30A3-4998-9E96-745E431A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58" y="3446698"/>
            <a:ext cx="6810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9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7C80A-343B-4DF5-953E-6FCDBF54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with C# Endpoint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6B99AC-C663-443F-A2BF-933BF7823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709547"/>
            <a:ext cx="5455917" cy="143217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01CA31-A798-44D3-BC2B-00CD5B47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64107"/>
            <a:ext cx="5455917" cy="1323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1F322-A2E8-4513-A8AA-B8BD025A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67" y="3668398"/>
            <a:ext cx="5455911" cy="1514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7F1C34-BE1E-4CEE-92CB-D918F524F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073" y="3668397"/>
            <a:ext cx="5455917" cy="15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3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46295-6D3E-430B-8C09-62E2E2C8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10280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01F41-E41D-45BF-B0B4-6978537C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Other Features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6CED-1324-4FAC-BB54-FFC0DD70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Guards</a:t>
            </a:r>
          </a:p>
          <a:p>
            <a:r>
              <a:rPr lang="en-US" sz="2400" dirty="0"/>
              <a:t>Interceptors</a:t>
            </a:r>
          </a:p>
          <a:p>
            <a:r>
              <a:rPr lang="en-US" sz="2400" dirty="0"/>
              <a:t>Exception Filters</a:t>
            </a:r>
          </a:p>
          <a:p>
            <a:r>
              <a:rPr lang="en-US" sz="2400" dirty="0"/>
              <a:t>Swagger</a:t>
            </a:r>
          </a:p>
          <a:p>
            <a:r>
              <a:rPr lang="en-US" sz="2400" dirty="0" err="1"/>
              <a:t>WebSockets</a:t>
            </a:r>
            <a:endParaRPr lang="en-US" sz="2400" dirty="0"/>
          </a:p>
          <a:p>
            <a:r>
              <a:rPr lang="en-US" sz="2400" dirty="0" err="1"/>
              <a:t>GraphQL</a:t>
            </a:r>
            <a:endParaRPr lang="en-US" sz="2400" dirty="0"/>
          </a:p>
          <a:p>
            <a:r>
              <a:rPr lang="en-US" sz="2400" dirty="0"/>
              <a:t>Nest CLI</a:t>
            </a:r>
          </a:p>
          <a:p>
            <a:r>
              <a:rPr lang="en-US" sz="2400" dirty="0" err="1"/>
              <a:t>TypeOrm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51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340" y="4215539"/>
            <a:ext cx="5082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Juan Pablo Itto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pablo_itto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https://github.com/Pabloitto</a:t>
            </a:r>
            <a:endParaRPr lang="en-US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7D8A5-3F40-43F0-AA5D-B5767C0598C0}"/>
              </a:ext>
            </a:extLst>
          </p:cNvPr>
          <p:cNvSpPr txBox="1"/>
          <p:nvPr/>
        </p:nvSpPr>
        <p:spPr>
          <a:xfrm>
            <a:off x="504340" y="1908699"/>
            <a:ext cx="389260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58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4CA2D-4A4B-4E49-B4B6-591A17865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128" y="1368429"/>
            <a:ext cx="9215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FFFF"/>
                </a:solidFill>
              </a:rPr>
              <a:t>Nest JS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29B92-77F1-499B-ABE2-6F17F1367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570600"/>
              </p:ext>
            </p:extLst>
          </p:nvPr>
        </p:nvGraphicFramePr>
        <p:xfrm>
          <a:off x="5194300" y="470924"/>
          <a:ext cx="6513604" cy="5482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2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71B39-D212-4565-8495-F0C4EFB5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103294A-D864-47B7-BFEC-409228BA7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7947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2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FFFF"/>
                </a:solidFill>
              </a:rPr>
              <a:t>Features &amp; Design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E25D92-10EF-49D9-9F45-7289CA0F3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925605"/>
              </p:ext>
            </p:extLst>
          </p:nvPr>
        </p:nvGraphicFramePr>
        <p:xfrm>
          <a:off x="5194300" y="470924"/>
          <a:ext cx="6513604" cy="5336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72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DF14-EA6B-4B0C-9A02-5516B404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4749-61D2-4C6C-AA5B-81F659AF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Controllers are responsible for handling incoming </a:t>
            </a:r>
            <a:r>
              <a:rPr lang="en-US" sz="2000" b="1" dirty="0"/>
              <a:t>requests</a:t>
            </a:r>
            <a:r>
              <a:rPr lang="en-US" sz="2000" dirty="0"/>
              <a:t> and returning </a:t>
            </a:r>
            <a:r>
              <a:rPr lang="en-US" sz="2000" b="1" dirty="0"/>
              <a:t>responses</a:t>
            </a:r>
            <a:r>
              <a:rPr lang="en-US" sz="2000" dirty="0"/>
              <a:t> to the client.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5FF2C-469D-47A4-80AA-394E17BF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646" y="2480969"/>
            <a:ext cx="6599660" cy="25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DF14-EA6B-4B0C-9A02-5516B404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4749-61D2-4C6C-AA5B-81F659AF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service layer methods itself then implement the application logic and make calls to the databases or models.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B1DD1-BECE-43C7-973C-C9DED3AF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744" y="2824789"/>
            <a:ext cx="6394280" cy="21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3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DF14-EA6B-4B0C-9A02-5516B404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4749-61D2-4C6C-AA5B-81F659AF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014341"/>
          </a:xfrm>
        </p:spPr>
        <p:txBody>
          <a:bodyPr anchor="ctr">
            <a:normAutofit/>
          </a:bodyPr>
          <a:lstStyle/>
          <a:p>
            <a:r>
              <a:rPr lang="en-US" dirty="0"/>
              <a:t>Providers are a fundamental concept in Nest. Many of the basic Nest classes may be treated as a provider – services, repositories, factories, helpers, and so on.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BC7AD-433C-459B-8B2C-130ABF3E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76" y="2733074"/>
            <a:ext cx="6246026" cy="26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6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DF14-EA6B-4B0C-9A02-5516B404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4749-61D2-4C6C-AA5B-81F659AF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014341"/>
          </a:xfrm>
        </p:spPr>
        <p:txBody>
          <a:bodyPr anchor="ctr">
            <a:normAutofit/>
          </a:bodyPr>
          <a:lstStyle/>
          <a:p>
            <a:r>
              <a:rPr lang="en-US" dirty="0"/>
              <a:t>A module is a class annotated with a @Module() decorator. The @Module() decorator provides metadata that Nest makes use of to organize the application structure.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BC7AD-433C-459B-8B2C-130ABF3E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76" y="2864237"/>
            <a:ext cx="6246026" cy="26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346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Backend with Javascript as C# Developer</vt:lpstr>
      <vt:lpstr>Who Am I</vt:lpstr>
      <vt:lpstr>Nest JS ?</vt:lpstr>
      <vt:lpstr>Why?</vt:lpstr>
      <vt:lpstr>Features &amp; Design structure</vt:lpstr>
      <vt:lpstr>Controllers</vt:lpstr>
      <vt:lpstr>Services</vt:lpstr>
      <vt:lpstr>Providers</vt:lpstr>
      <vt:lpstr>Modules</vt:lpstr>
      <vt:lpstr>Dependency Injection</vt:lpstr>
      <vt:lpstr>Pipes</vt:lpstr>
      <vt:lpstr>Comparison with C# Endpoint</vt:lpstr>
      <vt:lpstr>DEMO TIME</vt:lpstr>
      <vt:lpstr>Other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with Javascript as C# Developer</dc:title>
  <dc:creator>Juan Itto Dominguez</dc:creator>
  <cp:lastModifiedBy>Juan Itto Dominguez</cp:lastModifiedBy>
  <cp:revision>5</cp:revision>
  <dcterms:created xsi:type="dcterms:W3CDTF">2020-02-19T21:36:43Z</dcterms:created>
  <dcterms:modified xsi:type="dcterms:W3CDTF">2020-02-20T01:39:29Z</dcterms:modified>
</cp:coreProperties>
</file>