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507450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75074507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507450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75074507a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507450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275074507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507450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75074507a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5074507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75074507a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507450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275074507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7507450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75074507a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507450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75074507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507450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75074507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507450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275074507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07450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75074507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7507450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275074507a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507450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275074507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507450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275074507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5074507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275074507a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5074507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275074507a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507450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75074507a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Cap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0" y="4956176"/>
            <a:ext cx="9144000" cy="663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o e Título Vertical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ágina interna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"/>
              <a:buNone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ssão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984624" y="1400175"/>
            <a:ext cx="4600575" cy="405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  <a:defRPr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ágina interna">
  <p:cSld name="1_Página intern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"/>
              <a:buNone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>
                <a:solidFill>
                  <a:schemeClr val="dk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ctrTitle"/>
          </p:nvPr>
        </p:nvSpPr>
        <p:spPr>
          <a:xfrm>
            <a:off x="439050" y="4144950"/>
            <a:ext cx="113139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</a:pPr>
            <a:r>
              <a:rPr lang="en-US"/>
              <a:t>Gerenciamento de Currículos - VemCV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Lista de candidatos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787" y="1690825"/>
            <a:ext cx="8600780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Cadastro de candidato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775" y="1690825"/>
            <a:ext cx="8600794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673350" y="1400100"/>
            <a:ext cx="48453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</a:pPr>
            <a:r>
              <a:rPr lang="en-US" sz="4800"/>
              <a:t>Usabilidade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673350" y="1400100"/>
            <a:ext cx="48453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</a:pPr>
            <a:r>
              <a:rPr lang="en-US" sz="4800"/>
              <a:t>Back-end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450" y="1430213"/>
            <a:ext cx="8847601" cy="514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Diagrama ER - Banco de Dados PostgreSQL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673350" y="1400100"/>
            <a:ext cx="48453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</a:pPr>
            <a:r>
              <a:rPr lang="en-US" sz="4800"/>
              <a:t>Endpoints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Login e Usuário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868776"/>
            <a:ext cx="8874624" cy="1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75" y="2171025"/>
            <a:ext cx="8874626" cy="114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Candidato, Dados Escolares e Experiências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8124826" cy="306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8" y="4894363"/>
            <a:ext cx="812482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Candidato Completo e Currículo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9326323" cy="232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153019"/>
            <a:ext cx="9326326" cy="179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Vagas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9373426" cy="41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Projeto: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Gerenciamento de currículos</a:t>
            </a:r>
            <a:br>
              <a:rPr lang="en-US">
                <a:latin typeface="Poppins"/>
                <a:ea typeface="Poppins"/>
                <a:cs typeface="Poppins"/>
                <a:sym typeface="Poppins"/>
              </a:rPr>
            </a:br>
            <a:br>
              <a:rPr lang="en-US">
                <a:latin typeface="Poppins"/>
                <a:ea typeface="Poppins"/>
                <a:cs typeface="Poppins"/>
                <a:sym typeface="Poppins"/>
              </a:rPr>
            </a:br>
            <a:r>
              <a:rPr lang="en-US">
                <a:latin typeface="Poppins"/>
                <a:ea typeface="Poppins"/>
                <a:cs typeface="Poppins"/>
                <a:sym typeface="Poppins"/>
              </a:rPr>
              <a:t>Grupo: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Gabriel, Gustavo, Pablo e Paulo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VemVC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747825"/>
            <a:ext cx="10240100" cy="8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3675" y="0"/>
            <a:ext cx="2183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673350" y="1400100"/>
            <a:ext cx="48453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None/>
            </a:pPr>
            <a:r>
              <a:rPr lang="en-US" sz="4800"/>
              <a:t>Front-end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8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Tela de Login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75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Página inicial - Lista de vagas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Tela de vínculo de candidatos - Modal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951" y="1690825"/>
            <a:ext cx="7204426" cy="4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Lista de candidatos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787" y="1690825"/>
            <a:ext cx="8600780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Detalhes do candidato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775" y="1690825"/>
            <a:ext cx="8600784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384775" y="365125"/>
            <a:ext cx="9969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</a:pPr>
            <a:r>
              <a:rPr lang="en-US" sz="3600"/>
              <a:t>Atualização</a:t>
            </a:r>
            <a:r>
              <a:rPr lang="en-US" sz="3600"/>
              <a:t> do candidato</a:t>
            </a:r>
            <a:endParaRPr sz="36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75" y="1690825"/>
            <a:ext cx="8600789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775" y="1690825"/>
            <a:ext cx="8600784" cy="4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75" y="1690825"/>
            <a:ext cx="8600803" cy="4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C AGIL">
  <a:themeElements>
    <a:clrScheme name="Violeta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