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51" Target="slides/slide1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9783" t="0" r="-978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73748" y="6879972"/>
            <a:ext cx="7913921" cy="185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Intragrantes: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Matías Aliaga.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Martín Sánchez.</a:t>
            </a:r>
          </a:p>
          <a:p>
            <a:pPr algn="l" marL="654264" indent="-327132" lvl="1">
              <a:lnSpc>
                <a:spcPts val="3727"/>
              </a:lnSpc>
              <a:spcBef>
                <a:spcPct val="0"/>
              </a:spcBef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Pablo Leiva.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748" y="2979096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FFBFB"/>
                </a:solidFill>
                <a:latin typeface="Now Bold"/>
              </a:rPr>
              <a:t>RECONOCIMIENTO FOTOGRÁFICO DE AVES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73748" y="4609570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56AEFF"/>
                </a:solidFill>
                <a:latin typeface="Now Bold"/>
              </a:rPr>
              <a:t>PARA SU PROTECCIÓN Y CONSERVACIÓN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5443757" y="5941371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9022634" y="0"/>
                </a:moveTo>
                <a:lnTo>
                  <a:pt x="0" y="0"/>
                </a:lnTo>
                <a:lnTo>
                  <a:pt x="0" y="9258300"/>
                </a:lnTo>
                <a:lnTo>
                  <a:pt x="9022634" y="9258300"/>
                </a:lnTo>
                <a:lnTo>
                  <a:pt x="902263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940" y="0"/>
            <a:ext cx="1949519" cy="2625336"/>
          </a:xfrm>
          <a:custGeom>
            <a:avLst/>
            <a:gdLst/>
            <a:ahLst/>
            <a:cxnLst/>
            <a:rect r="r" b="b" t="t" l="l"/>
            <a:pathLst>
              <a:path h="2625336" w="1949519">
                <a:moveTo>
                  <a:pt x="0" y="0"/>
                </a:moveTo>
                <a:lnTo>
                  <a:pt x="1949520" y="0"/>
                </a:lnTo>
                <a:lnTo>
                  <a:pt x="1949520" y="2625336"/>
                </a:lnTo>
                <a:lnTo>
                  <a:pt x="0" y="26253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96499" y="611492"/>
            <a:ext cx="686841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Pontificia Universidad Católica de Chile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Departamento de Ciencia de la Computación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Minería de Datos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IIC2433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83777" y="5396472"/>
            <a:ext cx="11520447" cy="3245569"/>
          </a:xfrm>
          <a:custGeom>
            <a:avLst/>
            <a:gdLst/>
            <a:ahLst/>
            <a:cxnLst/>
            <a:rect r="r" b="b" t="t" l="l"/>
            <a:pathLst>
              <a:path h="3245569" w="11520447">
                <a:moveTo>
                  <a:pt x="0" y="0"/>
                </a:moveTo>
                <a:lnTo>
                  <a:pt x="11520446" y="0"/>
                </a:lnTo>
                <a:lnTo>
                  <a:pt x="11520446" y="3245569"/>
                </a:lnTo>
                <a:lnTo>
                  <a:pt x="0" y="3245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6098" r="-310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3777" y="2776133"/>
            <a:ext cx="3290251" cy="5865908"/>
          </a:xfrm>
          <a:custGeom>
            <a:avLst/>
            <a:gdLst/>
            <a:ahLst/>
            <a:cxnLst/>
            <a:rect r="r" b="b" t="t" l="l"/>
            <a:pathLst>
              <a:path h="5865908" w="3290251">
                <a:moveTo>
                  <a:pt x="0" y="0"/>
                </a:moveTo>
                <a:lnTo>
                  <a:pt x="3290250" y="0"/>
                </a:lnTo>
                <a:lnTo>
                  <a:pt x="3290250" y="5865908"/>
                </a:lnTo>
                <a:lnTo>
                  <a:pt x="0" y="586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3829" r="-35887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03511" y="2776133"/>
            <a:ext cx="1170517" cy="1656142"/>
          </a:xfrm>
          <a:custGeom>
            <a:avLst/>
            <a:gdLst/>
            <a:ahLst/>
            <a:cxnLst/>
            <a:rect r="r" b="b" t="t" l="l"/>
            <a:pathLst>
              <a:path h="1656142" w="1170517">
                <a:moveTo>
                  <a:pt x="0" y="0"/>
                </a:moveTo>
                <a:lnTo>
                  <a:pt x="1170516" y="0"/>
                </a:lnTo>
                <a:lnTo>
                  <a:pt x="1170516" y="1656142"/>
                </a:lnTo>
                <a:lnTo>
                  <a:pt x="0" y="165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5859" t="-480268" r="-10401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69934" y="1028700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PLAN DE 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93680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52346" y="2402859"/>
            <a:ext cx="8983308" cy="6737481"/>
          </a:xfrm>
          <a:custGeom>
            <a:avLst/>
            <a:gdLst/>
            <a:ahLst/>
            <a:cxnLst/>
            <a:rect r="r" b="b" t="t" l="l"/>
            <a:pathLst>
              <a:path h="6737481" w="8983308">
                <a:moveTo>
                  <a:pt x="0" y="0"/>
                </a:moveTo>
                <a:lnTo>
                  <a:pt x="8983308" y="0"/>
                </a:lnTo>
                <a:lnTo>
                  <a:pt x="8983308" y="6737481"/>
                </a:lnTo>
                <a:lnTo>
                  <a:pt x="0" y="6737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65280" y="523875"/>
            <a:ext cx="623517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MITIGACIÓN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4680" y="7993680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45356" y="4569168"/>
            <a:ext cx="819728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CONCLUSIÓN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78842" y="3190350"/>
            <a:ext cx="5204002" cy="4110141"/>
            <a:chOff x="0" y="0"/>
            <a:chExt cx="812800" cy="641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25335" y="895267"/>
            <a:ext cx="84373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EL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81570" y="3644401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Creación de catastros de vida silvestre “a mano”.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11619" y="3190350"/>
            <a:ext cx="5204002" cy="4110141"/>
            <a:chOff x="0" y="0"/>
            <a:chExt cx="812800" cy="641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314348" y="3644401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Altos costos, tanto humanos como económicos.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0718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0068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2956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843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73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39656" y="1028700"/>
            <a:ext cx="10608687" cy="123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DATOS Y METODOS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3948" y="2452492"/>
            <a:ext cx="5511105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Imagenes de 224x224: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948" y="6656060"/>
            <a:ext cx="153801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utilizará el modelo “Sequential”, es decir, una red neuronal (CNN).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8693" y="2220538"/>
            <a:ext cx="11910614" cy="7581171"/>
          </a:xfrm>
          <a:custGeom>
            <a:avLst/>
            <a:gdLst/>
            <a:ahLst/>
            <a:cxnLst/>
            <a:rect r="r" b="b" t="t" l="l"/>
            <a:pathLst>
              <a:path h="7581171" w="11910614">
                <a:moveTo>
                  <a:pt x="0" y="0"/>
                </a:moveTo>
                <a:lnTo>
                  <a:pt x="11910614" y="0"/>
                </a:lnTo>
                <a:lnTo>
                  <a:pt x="11910614" y="7581171"/>
                </a:lnTo>
                <a:lnTo>
                  <a:pt x="0" y="758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5788" y="4313842"/>
            <a:ext cx="2138783" cy="2925542"/>
            <a:chOff x="0" y="0"/>
            <a:chExt cx="563301" cy="770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3301" cy="770513"/>
            </a:xfrm>
            <a:custGeom>
              <a:avLst/>
              <a:gdLst/>
              <a:ahLst/>
              <a:cxnLst/>
              <a:rect r="r" b="b" t="t" l="l"/>
              <a:pathLst>
                <a:path h="770513" w="563301">
                  <a:moveTo>
                    <a:pt x="184609" y="0"/>
                  </a:moveTo>
                  <a:lnTo>
                    <a:pt x="378692" y="0"/>
                  </a:lnTo>
                  <a:cubicBezTo>
                    <a:pt x="427653" y="0"/>
                    <a:pt x="474609" y="19450"/>
                    <a:pt x="509230" y="54071"/>
                  </a:cubicBezTo>
                  <a:cubicBezTo>
                    <a:pt x="543851" y="88691"/>
                    <a:pt x="563301" y="135647"/>
                    <a:pt x="563301" y="184609"/>
                  </a:cubicBezTo>
                  <a:lnTo>
                    <a:pt x="563301" y="585904"/>
                  </a:lnTo>
                  <a:cubicBezTo>
                    <a:pt x="563301" y="687861"/>
                    <a:pt x="480649" y="770513"/>
                    <a:pt x="378692" y="770513"/>
                  </a:cubicBezTo>
                  <a:lnTo>
                    <a:pt x="184609" y="770513"/>
                  </a:lnTo>
                  <a:cubicBezTo>
                    <a:pt x="135647" y="770513"/>
                    <a:pt x="88691" y="751063"/>
                    <a:pt x="54071" y="716443"/>
                  </a:cubicBezTo>
                  <a:cubicBezTo>
                    <a:pt x="19450" y="681822"/>
                    <a:pt x="0" y="634866"/>
                    <a:pt x="0" y="585904"/>
                  </a:cubicBezTo>
                  <a:lnTo>
                    <a:pt x="0" y="184609"/>
                  </a:lnTo>
                  <a:cubicBezTo>
                    <a:pt x="0" y="135647"/>
                    <a:pt x="19450" y="88691"/>
                    <a:pt x="54071" y="54071"/>
                  </a:cubicBezTo>
                  <a:cubicBezTo>
                    <a:pt x="88691" y="19450"/>
                    <a:pt x="135647" y="0"/>
                    <a:pt x="184609" y="0"/>
                  </a:cubicBezTo>
                  <a:close/>
                </a:path>
              </a:pathLst>
            </a:custGeom>
            <a:solidFill>
              <a:srgbClr val="145DA0">
                <a:alpha val="5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63301" cy="80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0763" y="1019175"/>
            <a:ext cx="1072647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PROPUESTA DE 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895" y="4605942"/>
            <a:ext cx="19725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Etapa actual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2782" y="2748015"/>
            <a:ext cx="8402436" cy="6510285"/>
          </a:xfrm>
          <a:custGeom>
            <a:avLst/>
            <a:gdLst/>
            <a:ahLst/>
            <a:cxnLst/>
            <a:rect r="r" b="b" t="t" l="l"/>
            <a:pathLst>
              <a:path h="6510285" w="8402436">
                <a:moveTo>
                  <a:pt x="0" y="0"/>
                </a:moveTo>
                <a:lnTo>
                  <a:pt x="8402436" y="0"/>
                </a:lnTo>
                <a:lnTo>
                  <a:pt x="8402436" y="6510285"/>
                </a:lnTo>
                <a:lnTo>
                  <a:pt x="0" y="651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33119" y="1038225"/>
            <a:ext cx="11621762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¿CUÁNTOS DATOS UTILIZAREMOS PARA ENTRENAR?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4051717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45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051296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1067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78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322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980" b="-785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33119" y="1038225"/>
            <a:ext cx="1162176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2722354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[150, 162, 13]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[176, 184, 110]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[109, 149, 52]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33119" y="1038225"/>
            <a:ext cx="1162176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6900" y="1721822"/>
            <a:ext cx="11894200" cy="6443677"/>
          </a:xfrm>
          <a:custGeom>
            <a:avLst/>
            <a:gdLst/>
            <a:ahLst/>
            <a:cxnLst/>
            <a:rect r="r" b="b" t="t" l="l"/>
            <a:pathLst>
              <a:path h="6443677" w="11894200">
                <a:moveTo>
                  <a:pt x="0" y="0"/>
                </a:moveTo>
                <a:lnTo>
                  <a:pt x="11894200" y="0"/>
                </a:lnTo>
                <a:lnTo>
                  <a:pt x="11894200" y="6443677"/>
                </a:lnTo>
                <a:lnTo>
                  <a:pt x="0" y="6443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46649" y="8279799"/>
            <a:ext cx="1119470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obtuvo un training acurracy del 26.9091%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6435" y="1941456"/>
            <a:ext cx="11915130" cy="6404089"/>
          </a:xfrm>
          <a:custGeom>
            <a:avLst/>
            <a:gdLst/>
            <a:ahLst/>
            <a:cxnLst/>
            <a:rect r="r" b="b" t="t" l="l"/>
            <a:pathLst>
              <a:path h="6404089" w="11915130">
                <a:moveTo>
                  <a:pt x="0" y="0"/>
                </a:moveTo>
                <a:lnTo>
                  <a:pt x="11915130" y="0"/>
                </a:lnTo>
                <a:lnTo>
                  <a:pt x="11915130" y="6404088"/>
                </a:lnTo>
                <a:lnTo>
                  <a:pt x="0" y="640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0832" y="8279799"/>
            <a:ext cx="1020633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obtuvo un training loss de 1.89306462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DAFzbA7TJdc</dc:identifier>
  <dcterms:modified xsi:type="dcterms:W3CDTF">2011-08-01T06:04:30Z</dcterms:modified>
  <cp:revision>1</cp:revision>
  <dc:title>proyecto MDD</dc:title>
</cp:coreProperties>
</file>