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57" r:id="rId4"/>
    <p:sldId id="259" r:id="rId5"/>
    <p:sldId id="258" r:id="rId6"/>
    <p:sldId id="25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E4B8-49DD-48A5-83E4-ECB082955E50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5BB5-FBC1-4D9B-85A2-C2C5C74BF2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47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E4B8-49DD-48A5-83E4-ECB082955E50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5BB5-FBC1-4D9B-85A2-C2C5C74BF2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02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E4B8-49DD-48A5-83E4-ECB082955E50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5BB5-FBC1-4D9B-85A2-C2C5C74BF2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93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E4B8-49DD-48A5-83E4-ECB082955E50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5BB5-FBC1-4D9B-85A2-C2C5C74BF2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12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E4B8-49DD-48A5-83E4-ECB082955E50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5BB5-FBC1-4D9B-85A2-C2C5C74BF2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94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E4B8-49DD-48A5-83E4-ECB082955E50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5BB5-FBC1-4D9B-85A2-C2C5C74BF2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99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E4B8-49DD-48A5-83E4-ECB082955E50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5BB5-FBC1-4D9B-85A2-C2C5C74BF2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29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E4B8-49DD-48A5-83E4-ECB082955E50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5BB5-FBC1-4D9B-85A2-C2C5C74BF2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52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E4B8-49DD-48A5-83E4-ECB082955E50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5BB5-FBC1-4D9B-85A2-C2C5C74BF2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90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E4B8-49DD-48A5-83E4-ECB082955E50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5BB5-FBC1-4D9B-85A2-C2C5C74BF2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5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E4B8-49DD-48A5-83E4-ECB082955E50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5BB5-FBC1-4D9B-85A2-C2C5C74BF2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36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AE4B8-49DD-48A5-83E4-ECB082955E50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75BB5-FBC1-4D9B-85A2-C2C5C74BF2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647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arthquake Background Images - Free Download on Freepik">
            <a:extLst>
              <a:ext uri="{FF2B5EF4-FFF2-40B4-BE49-F238E27FC236}">
                <a16:creationId xmlns:a16="http://schemas.microsoft.com/office/drawing/2014/main" id="{135C7E45-EE10-CBB5-5042-CD2B0040C3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 amt="6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CB47C-95BC-3613-3723-02DF648E2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24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Earthquake</a:t>
            </a:r>
          </a:p>
        </p:txBody>
      </p:sp>
    </p:spTree>
    <p:extLst>
      <p:ext uri="{BB962C8B-B14F-4D97-AF65-F5344CB8AC3E}">
        <p14:creationId xmlns:p14="http://schemas.microsoft.com/office/powerpoint/2010/main" val="162870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313BD-1477-1FC7-3036-AD515241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5400" b="1" u="sng" dirty="0"/>
              <a:t>Barriers</a:t>
            </a:r>
            <a:r>
              <a:rPr lang="en-GB" sz="5400" dirty="0"/>
              <a:t>	</a:t>
            </a:r>
          </a:p>
        </p:txBody>
      </p:sp>
      <p:sp>
        <p:nvSpPr>
          <p:cNvPr id="205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BFDBD-3ACD-1AA3-930D-A8A9EA79B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GB" sz="2200"/>
              <a:t>Missing data</a:t>
            </a:r>
          </a:p>
          <a:p>
            <a:r>
              <a:rPr lang="en-GB" sz="2200"/>
              <a:t>Domain knowledge needed</a:t>
            </a:r>
          </a:p>
          <a:p>
            <a:r>
              <a:rPr lang="en-GB" sz="2200"/>
              <a:t>Formatting</a:t>
            </a:r>
          </a:p>
          <a:p>
            <a:endParaRPr lang="en-GB" sz="2200"/>
          </a:p>
          <a:p>
            <a:endParaRPr lang="en-GB" sz="2200"/>
          </a:p>
        </p:txBody>
      </p:sp>
      <p:pic>
        <p:nvPicPr>
          <p:cNvPr id="2052" name="Picture 4" descr="Identifying the 3 Types of Missing Data – MeasuringU">
            <a:extLst>
              <a:ext uri="{FF2B5EF4-FFF2-40B4-BE49-F238E27FC236}">
                <a16:creationId xmlns:a16="http://schemas.microsoft.com/office/drawing/2014/main" id="{DE45C7F1-9A23-5506-B389-38A8CE93F5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7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18778-CD48-664E-7753-F9A5C5793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663" y="297869"/>
            <a:ext cx="6170129" cy="2029831"/>
          </a:xfrm>
        </p:spPr>
        <p:txBody>
          <a:bodyPr anchor="b">
            <a:normAutofit/>
          </a:bodyPr>
          <a:lstStyle/>
          <a:p>
            <a:r>
              <a:rPr lang="en-GB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## Converting time column into date column</a:t>
            </a:r>
            <a:b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EarthquakeData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'time'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GB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to_datetime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EarthquakeData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'time'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b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EarthquakeData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'time'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## magnitude Mean on Time Series</a:t>
            </a:r>
            <a:b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MagSeries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EarthquakeData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groupby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'time'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en-GB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'mag'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'mag'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to_frame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'Mean Magnitude'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reset_index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MagSeries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GB" sz="11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</a:br>
            <a:br>
              <a:rPr lang="en-GB" sz="11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</a:br>
            <a:br>
              <a:rPr lang="en-GB" sz="11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</a:br>
            <a:endParaRPr lang="en-GB" sz="1100" dirty="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D9E266E-0DB0-F844-1C46-8BD40E0D8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86" y="2151670"/>
            <a:ext cx="10658322" cy="460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9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FA697-CD77-D87A-723E-34205B3B8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419" y="439948"/>
            <a:ext cx="4209690" cy="252754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Status Count</a:t>
            </a:r>
            <a:b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Earthquakestatus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EarthquakeData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groupby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'status'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])[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'status'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to_frame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'count'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GB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reset_index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Earthquakestatus</a:t>
            </a:r>
            <a:b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6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16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GB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Pie chart with Status count</a:t>
            </a:r>
            <a:b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GB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subplots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Earthquakestatus</a:t>
            </a:r>
            <a:r>
              <a:rPr lang="en-GB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'pie'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'count'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Earthquakestatus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'status'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GB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autopct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%1.2f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6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16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1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DAF00D-FA70-0A88-0046-391C179C886D}"/>
              </a:ext>
            </a:extLst>
          </p:cNvPr>
          <p:cNvSpPr txBox="1"/>
          <p:nvPr/>
        </p:nvSpPr>
        <p:spPr>
          <a:xfrm>
            <a:off x="267419" y="3183147"/>
            <a:ext cx="3887006" cy="3040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Automated</a:t>
            </a:r>
            <a:r>
              <a:rPr lang="en-US" sz="2000" dirty="0"/>
              <a:t> – program receives seismic data from stations in real time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Reviewed</a:t>
            </a:r>
            <a:r>
              <a:rPr lang="en-US" sz="2000" dirty="0"/>
              <a:t> – missed earthquakes that analysts add manually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30960E5F-CD73-4EC5-8D22-185298C75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6969" y="807593"/>
            <a:ext cx="5657117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1329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3EE63-EE50-A61A-D301-F61D5883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729607"/>
          </a:xfrm>
        </p:spPr>
        <p:txBody>
          <a:bodyPr anchor="b">
            <a:normAutofit/>
          </a:bodyPr>
          <a:lstStyle/>
          <a:p>
            <a:pPr algn="ctr"/>
            <a:r>
              <a:rPr lang="en-GB" sz="3600" b="1" u="sng" dirty="0">
                <a:solidFill>
                  <a:schemeClr val="tx2"/>
                </a:solidFill>
              </a:rPr>
              <a:t>Bar chart by type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96C6FA2-8378-E467-26E0-E50041BBA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543" y="1893455"/>
            <a:ext cx="5536685" cy="412483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815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3BD6D63-5D41-7212-3166-C93C53B83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031" y="800522"/>
            <a:ext cx="7561632" cy="4990678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4712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546</TotalTime>
  <Words>187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Earthquake</vt:lpstr>
      <vt:lpstr>Barriers </vt:lpstr>
      <vt:lpstr>## Converting time column into date column EarthquakeData['time'] = pd.to_datetime(EarthquakeData['time']).dt.date print(EarthquakeData['time'].head())   ## magnitude Mean on Time Series MagSeries = EarthquakeData.groupby(['time']).mean('mag')['mag'].to_frame('Mean Magnitude').reset_index() print(MagSeries)   </vt:lpstr>
      <vt:lpstr># Status Count Earthquakestatus = EarthquakeData.groupby(['status'])['status'].count().to_frame('count').reset_index() Earthquakestatus   # Pie chart with Status count fig, ax = plt.subplots() Earthquakestatus.plot(kind = 'pie', y = 'count', labels = Earthquakestatus['status'], autopct = '%1.2f', ax = ax)   </vt:lpstr>
      <vt:lpstr>Bar chart by type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Nevado Busto</dc:creator>
  <cp:lastModifiedBy>Pablo Nevado Busto</cp:lastModifiedBy>
  <cp:revision>3</cp:revision>
  <dcterms:created xsi:type="dcterms:W3CDTF">2023-01-27T00:27:02Z</dcterms:created>
  <dcterms:modified xsi:type="dcterms:W3CDTF">2023-01-27T18:24:42Z</dcterms:modified>
</cp:coreProperties>
</file>