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78" autoAdjust="0"/>
  </p:normalViewPr>
  <p:slideViewPr>
    <p:cSldViewPr snapToGrid="0">
      <p:cViewPr varScale="1">
        <p:scale>
          <a:sx n="98" d="100"/>
          <a:sy n="98" d="100"/>
        </p:scale>
        <p:origin x="2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5C3F7-67A0-49CA-B9D7-02378837A08A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FB3B0-9929-45C0-AB38-E3A63B0197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507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started importing the libraries. In the screenshot you can see many libraries because I made an attempt with every single regression method we’ve been taught, even though for this presentation I will show just the one with higher outcome.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FB3B0-9929-45C0-AB38-E3A63B01971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423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Removing outliers: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DEPARTURE_DELAY and DISTANCE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columns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FB3B0-9929-45C0-AB38-E3A63B01971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165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FB3B0-9929-45C0-AB38-E3A63B01971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8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2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8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5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1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7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8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0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5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5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5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979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352D1D-4A63-48A8-8335-5B3A8BE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447B5DB-9895-4F80-B037-1DC074A90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961581" cy="6858000"/>
          </a:xfrm>
          <a:custGeom>
            <a:avLst/>
            <a:gdLst>
              <a:gd name="connsiteX0" fmla="*/ 892087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0" fmla="*/ 910375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103756 w 10961581"/>
              <a:gd name="connsiteY6" fmla="*/ 0 h 6858000"/>
              <a:gd name="connsiteX0" fmla="*/ 930588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05886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63638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363638 w 10961581"/>
              <a:gd name="connsiteY6" fmla="*/ 0 h 6858000"/>
              <a:gd name="connsiteX0" fmla="*/ 9508017 w 10961581"/>
              <a:gd name="connsiteY0" fmla="*/ 9625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08017 w 10961581"/>
              <a:gd name="connsiteY6" fmla="*/ 9625 h 6858000"/>
              <a:gd name="connsiteX0" fmla="*/ 9527267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27267 w 1096158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61581" h="6858000">
                <a:moveTo>
                  <a:pt x="9527267" y="0"/>
                </a:moveTo>
                <a:lnTo>
                  <a:pt x="10729569" y="0"/>
                </a:lnTo>
                <a:lnTo>
                  <a:pt x="10961581" y="6604757"/>
                </a:lnTo>
                <a:lnTo>
                  <a:pt x="3198981" y="6858000"/>
                </a:lnTo>
                <a:lnTo>
                  <a:pt x="0" y="6858000"/>
                </a:lnTo>
                <a:lnTo>
                  <a:pt x="0" y="356579"/>
                </a:lnTo>
                <a:lnTo>
                  <a:pt x="9527267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CA5747C-8A92-4D00-89F4-4223A1B28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97328"/>
            <a:ext cx="10836068" cy="6786312"/>
          </a:xfrm>
          <a:custGeom>
            <a:avLst/>
            <a:gdLst>
              <a:gd name="connsiteX0" fmla="*/ 10525984 w 10787215"/>
              <a:gd name="connsiteY0" fmla="*/ 0 h 6755717"/>
              <a:gd name="connsiteX1" fmla="*/ 10563060 w 10787215"/>
              <a:gd name="connsiteY1" fmla="*/ 25925 h 6755717"/>
              <a:gd name="connsiteX2" fmla="*/ 10568511 w 10787215"/>
              <a:gd name="connsiteY2" fmla="*/ 48223 h 6755717"/>
              <a:gd name="connsiteX3" fmla="*/ 10671688 w 10787215"/>
              <a:gd name="connsiteY3" fmla="*/ 3001804 h 6755717"/>
              <a:gd name="connsiteX4" fmla="*/ 10683897 w 10787215"/>
              <a:gd name="connsiteY4" fmla="*/ 3351424 h 6755717"/>
              <a:gd name="connsiteX5" fmla="*/ 10787035 w 10787215"/>
              <a:gd name="connsiteY5" fmla="*/ 6304910 h 6755717"/>
              <a:gd name="connsiteX6" fmla="*/ 10787032 w 10787215"/>
              <a:gd name="connsiteY6" fmla="*/ 6304915 h 6755717"/>
              <a:gd name="connsiteX7" fmla="*/ 10787215 w 10787215"/>
              <a:gd name="connsiteY7" fmla="*/ 6310070 h 6755717"/>
              <a:gd name="connsiteX8" fmla="*/ 10779134 w 10787215"/>
              <a:gd name="connsiteY8" fmla="*/ 6324066 h 6755717"/>
              <a:gd name="connsiteX9" fmla="*/ 10772641 w 10787215"/>
              <a:gd name="connsiteY9" fmla="*/ 6339804 h 6755717"/>
              <a:gd name="connsiteX10" fmla="*/ 10767163 w 10787215"/>
              <a:gd name="connsiteY10" fmla="*/ 6344794 h 6755717"/>
              <a:gd name="connsiteX11" fmla="*/ 10761538 w 10787215"/>
              <a:gd name="connsiteY11" fmla="*/ 6354534 h 6755717"/>
              <a:gd name="connsiteX12" fmla="*/ 10753020 w 10787215"/>
              <a:gd name="connsiteY12" fmla="*/ 6354826 h 6755717"/>
              <a:gd name="connsiteX13" fmla="*/ 10742859 w 10787215"/>
              <a:gd name="connsiteY13" fmla="*/ 6358485 h 6755717"/>
              <a:gd name="connsiteX14" fmla="*/ 10717371 w 10787215"/>
              <a:gd name="connsiteY14" fmla="*/ 6359376 h 6755717"/>
              <a:gd name="connsiteX15" fmla="*/ 10716864 w 10787215"/>
              <a:gd name="connsiteY15" fmla="*/ 6360582 h 6755717"/>
              <a:gd name="connsiteX16" fmla="*/ 10676656 w 10787215"/>
              <a:gd name="connsiteY16" fmla="*/ 6389205 h 6755717"/>
              <a:gd name="connsiteX17" fmla="*/ 10597111 w 10787215"/>
              <a:gd name="connsiteY17" fmla="*/ 6363575 h 6755717"/>
              <a:gd name="connsiteX18" fmla="*/ 9820767 w 10787215"/>
              <a:gd name="connsiteY18" fmla="*/ 6390686 h 6755717"/>
              <a:gd name="connsiteX19" fmla="*/ 9807405 w 10787215"/>
              <a:gd name="connsiteY19" fmla="*/ 6395341 h 6755717"/>
              <a:gd name="connsiteX20" fmla="*/ 9775284 w 10787215"/>
              <a:gd name="connsiteY20" fmla="*/ 6400669 h 6755717"/>
              <a:gd name="connsiteX21" fmla="*/ 9642733 w 10787215"/>
              <a:gd name="connsiteY21" fmla="*/ 6406266 h 6755717"/>
              <a:gd name="connsiteX22" fmla="*/ 9564655 w 10787215"/>
              <a:gd name="connsiteY22" fmla="*/ 6413661 h 6755717"/>
              <a:gd name="connsiteX23" fmla="*/ 9536921 w 10787215"/>
              <a:gd name="connsiteY23" fmla="*/ 6422825 h 6755717"/>
              <a:gd name="connsiteX24" fmla="*/ 9496893 w 10787215"/>
              <a:gd name="connsiteY24" fmla="*/ 6431347 h 6755717"/>
              <a:gd name="connsiteX25" fmla="*/ 9427742 w 10787215"/>
              <a:gd name="connsiteY25" fmla="*/ 6451312 h 6755717"/>
              <a:gd name="connsiteX26" fmla="*/ 9360781 w 10787215"/>
              <a:gd name="connsiteY26" fmla="*/ 6461217 h 6755717"/>
              <a:gd name="connsiteX27" fmla="*/ 9315635 w 10787215"/>
              <a:gd name="connsiteY27" fmla="*/ 6464259 h 6755717"/>
              <a:gd name="connsiteX28" fmla="*/ 9309069 w 10787215"/>
              <a:gd name="connsiteY28" fmla="*/ 6464198 h 6755717"/>
              <a:gd name="connsiteX29" fmla="*/ 9254486 w 10787215"/>
              <a:gd name="connsiteY29" fmla="*/ 6455747 h 6755717"/>
              <a:gd name="connsiteX30" fmla="*/ 9249615 w 10787215"/>
              <a:gd name="connsiteY30" fmla="*/ 6461132 h 6755717"/>
              <a:gd name="connsiteX31" fmla="*/ 9232811 w 10787215"/>
              <a:gd name="connsiteY31" fmla="*/ 6467037 h 6755717"/>
              <a:gd name="connsiteX32" fmla="*/ 9218036 w 10787215"/>
              <a:gd name="connsiteY32" fmla="*/ 6461328 h 6755717"/>
              <a:gd name="connsiteX33" fmla="*/ 9149486 w 10787215"/>
              <a:gd name="connsiteY33" fmla="*/ 6452624 h 6755717"/>
              <a:gd name="connsiteX34" fmla="*/ 9049412 w 10787215"/>
              <a:gd name="connsiteY34" fmla="*/ 6445894 h 6755717"/>
              <a:gd name="connsiteX35" fmla="*/ 9034119 w 10787215"/>
              <a:gd name="connsiteY35" fmla="*/ 6440025 h 6755717"/>
              <a:gd name="connsiteX36" fmla="*/ 8935776 w 10787215"/>
              <a:gd name="connsiteY36" fmla="*/ 6427814 h 6755717"/>
              <a:gd name="connsiteX37" fmla="*/ 8884376 w 10787215"/>
              <a:gd name="connsiteY37" fmla="*/ 6427190 h 6755717"/>
              <a:gd name="connsiteX38" fmla="*/ 8878872 w 10787215"/>
              <a:gd name="connsiteY38" fmla="*/ 6433234 h 6755717"/>
              <a:gd name="connsiteX39" fmla="*/ 8863669 w 10787215"/>
              <a:gd name="connsiteY39" fmla="*/ 6432221 h 6755717"/>
              <a:gd name="connsiteX40" fmla="*/ 8859625 w 10787215"/>
              <a:gd name="connsiteY40" fmla="*/ 6433232 h 6755717"/>
              <a:gd name="connsiteX41" fmla="*/ 8836444 w 10787215"/>
              <a:gd name="connsiteY41" fmla="*/ 6437751 h 6755717"/>
              <a:gd name="connsiteX42" fmla="*/ 8831733 w 10787215"/>
              <a:gd name="connsiteY42" fmla="*/ 6426801 h 6755717"/>
              <a:gd name="connsiteX43" fmla="*/ 8824805 w 10787215"/>
              <a:gd name="connsiteY43" fmla="*/ 6425465 h 6755717"/>
              <a:gd name="connsiteX44" fmla="*/ 8573061 w 10787215"/>
              <a:gd name="connsiteY44" fmla="*/ 6434256 h 6755717"/>
              <a:gd name="connsiteX45" fmla="*/ 8551836 w 10787215"/>
              <a:gd name="connsiteY45" fmla="*/ 6445197 h 6755717"/>
              <a:gd name="connsiteX46" fmla="*/ 8484874 w 10787215"/>
              <a:gd name="connsiteY46" fmla="*/ 6455103 h 6755717"/>
              <a:gd name="connsiteX47" fmla="*/ 8439729 w 10787215"/>
              <a:gd name="connsiteY47" fmla="*/ 6458145 h 6755717"/>
              <a:gd name="connsiteX48" fmla="*/ 8433162 w 10787215"/>
              <a:gd name="connsiteY48" fmla="*/ 6458083 h 6755717"/>
              <a:gd name="connsiteX49" fmla="*/ 8378580 w 10787215"/>
              <a:gd name="connsiteY49" fmla="*/ 6449632 h 6755717"/>
              <a:gd name="connsiteX50" fmla="*/ 8373709 w 10787215"/>
              <a:gd name="connsiteY50" fmla="*/ 6455018 h 6755717"/>
              <a:gd name="connsiteX51" fmla="*/ 8356905 w 10787215"/>
              <a:gd name="connsiteY51" fmla="*/ 6460922 h 6755717"/>
              <a:gd name="connsiteX52" fmla="*/ 8342130 w 10787215"/>
              <a:gd name="connsiteY52" fmla="*/ 6455214 h 6755717"/>
              <a:gd name="connsiteX53" fmla="*/ 8273578 w 10787215"/>
              <a:gd name="connsiteY53" fmla="*/ 6446510 h 6755717"/>
              <a:gd name="connsiteX54" fmla="*/ 8256015 w 10787215"/>
              <a:gd name="connsiteY54" fmla="*/ 6445328 h 6755717"/>
              <a:gd name="connsiteX55" fmla="*/ 7524878 w 10787215"/>
              <a:gd name="connsiteY55" fmla="*/ 6470860 h 6755717"/>
              <a:gd name="connsiteX56" fmla="*/ 6892841 w 10787215"/>
              <a:gd name="connsiteY56" fmla="*/ 6492931 h 6755717"/>
              <a:gd name="connsiteX57" fmla="*/ 6476543 w 10787215"/>
              <a:gd name="connsiteY57" fmla="*/ 6507469 h 6755717"/>
              <a:gd name="connsiteX58" fmla="*/ 6443282 w 10787215"/>
              <a:gd name="connsiteY58" fmla="*/ 6508810 h 6755717"/>
              <a:gd name="connsiteX59" fmla="*/ 6241132 w 10787215"/>
              <a:gd name="connsiteY59" fmla="*/ 6515954 h 6755717"/>
              <a:gd name="connsiteX60" fmla="*/ 6239723 w 10787215"/>
              <a:gd name="connsiteY60" fmla="*/ 6515738 h 6755717"/>
              <a:gd name="connsiteX61" fmla="*/ 3903363 w 10787215"/>
              <a:gd name="connsiteY61" fmla="*/ 6597326 h 6755717"/>
              <a:gd name="connsiteX62" fmla="*/ 488708 w 10787215"/>
              <a:gd name="connsiteY62" fmla="*/ 6755717 h 6755717"/>
              <a:gd name="connsiteX63" fmla="*/ 0 w 10787215"/>
              <a:gd name="connsiteY63" fmla="*/ 6755717 h 6755717"/>
              <a:gd name="connsiteX64" fmla="*/ 0 w 10787215"/>
              <a:gd name="connsiteY64" fmla="*/ 376860 h 6755717"/>
              <a:gd name="connsiteX65" fmla="*/ 1459259 w 10787215"/>
              <a:gd name="connsiteY65" fmla="*/ 325901 h 6755717"/>
              <a:gd name="connsiteX66" fmla="*/ 1511989 w 10787215"/>
              <a:gd name="connsiteY66" fmla="*/ 312691 h 6755717"/>
              <a:gd name="connsiteX67" fmla="*/ 1567031 w 10787215"/>
              <a:gd name="connsiteY67" fmla="*/ 322138 h 6755717"/>
              <a:gd name="connsiteX68" fmla="*/ 2295246 w 10787215"/>
              <a:gd name="connsiteY68" fmla="*/ 296708 h 6755717"/>
              <a:gd name="connsiteX69" fmla="*/ 2391907 w 10787215"/>
              <a:gd name="connsiteY69" fmla="*/ 293333 h 6755717"/>
              <a:gd name="connsiteX70" fmla="*/ 2445474 w 10787215"/>
              <a:gd name="connsiteY70" fmla="*/ 279345 h 6755717"/>
              <a:gd name="connsiteX71" fmla="*/ 2500189 w 10787215"/>
              <a:gd name="connsiteY71" fmla="*/ 263547 h 6755717"/>
              <a:gd name="connsiteX72" fmla="*/ 2553172 w 10787215"/>
              <a:gd name="connsiteY72" fmla="*/ 255710 h 6755717"/>
              <a:gd name="connsiteX73" fmla="*/ 2594089 w 10787215"/>
              <a:gd name="connsiteY73" fmla="*/ 253351 h 6755717"/>
              <a:gd name="connsiteX74" fmla="*/ 2637277 w 10787215"/>
              <a:gd name="connsiteY74" fmla="*/ 260039 h 6755717"/>
              <a:gd name="connsiteX75" fmla="*/ 2666118 w 10787215"/>
              <a:gd name="connsiteY75" fmla="*/ 255623 h 6755717"/>
              <a:gd name="connsiteX76" fmla="*/ 2720359 w 10787215"/>
              <a:gd name="connsiteY76" fmla="*/ 262510 h 6755717"/>
              <a:gd name="connsiteX77" fmla="*/ 2799543 w 10787215"/>
              <a:gd name="connsiteY77" fmla="*/ 267835 h 6755717"/>
              <a:gd name="connsiteX78" fmla="*/ 2854155 w 10787215"/>
              <a:gd name="connsiteY78" fmla="*/ 274551 h 6755717"/>
              <a:gd name="connsiteX79" fmla="*/ 2864721 w 10787215"/>
              <a:gd name="connsiteY79" fmla="*/ 276822 h 6755717"/>
              <a:gd name="connsiteX80" fmla="*/ 3220117 w 10787215"/>
              <a:gd name="connsiteY80" fmla="*/ 264411 h 6755717"/>
              <a:gd name="connsiteX81" fmla="*/ 3246230 w 10787215"/>
              <a:gd name="connsiteY81" fmla="*/ 260548 h 6755717"/>
              <a:gd name="connsiteX82" fmla="*/ 3334781 w 10787215"/>
              <a:gd name="connsiteY82" fmla="*/ 260407 h 6755717"/>
              <a:gd name="connsiteX83" fmla="*/ 3347486 w 10787215"/>
              <a:gd name="connsiteY83" fmla="*/ 255944 h 6755717"/>
              <a:gd name="connsiteX84" fmla="*/ 3434099 w 10787215"/>
              <a:gd name="connsiteY84" fmla="*/ 256939 h 6755717"/>
              <a:gd name="connsiteX85" fmla="*/ 3528723 w 10787215"/>
              <a:gd name="connsiteY85" fmla="*/ 250220 h 6755717"/>
              <a:gd name="connsiteX86" fmla="*/ 3535478 w 10787215"/>
              <a:gd name="connsiteY86" fmla="*/ 240807 h 6755717"/>
              <a:gd name="connsiteX87" fmla="*/ 3556228 w 10787215"/>
              <a:gd name="connsiteY87" fmla="*/ 239277 h 6755717"/>
              <a:gd name="connsiteX88" fmla="*/ 3588945 w 10787215"/>
              <a:gd name="connsiteY88" fmla="*/ 238310 h 6755717"/>
              <a:gd name="connsiteX89" fmla="*/ 3662553 w 10787215"/>
              <a:gd name="connsiteY89" fmla="*/ 245371 h 67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Plane on tarmac">
            <a:extLst>
              <a:ext uri="{FF2B5EF4-FFF2-40B4-BE49-F238E27FC236}">
                <a16:creationId xmlns:a16="http://schemas.microsoft.com/office/drawing/2014/main" id="{E7D74590-EDA2-2AF7-C1B7-D833ED619A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r="-1" b="6176"/>
          <a:stretch/>
        </p:blipFill>
        <p:spPr>
          <a:xfrm>
            <a:off x="-1" y="97328"/>
            <a:ext cx="10836068" cy="6786312"/>
          </a:xfrm>
          <a:custGeom>
            <a:avLst/>
            <a:gdLst/>
            <a:ahLst/>
            <a:cxnLst/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163BA8B-9A73-44EA-9FA4-BD1D04E8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7355" y="3081675"/>
            <a:ext cx="10951269" cy="3801963"/>
          </a:xfrm>
          <a:custGeom>
            <a:avLst/>
            <a:gdLst>
              <a:gd name="connsiteX0" fmla="*/ 45157 w 10901897"/>
              <a:gd name="connsiteY0" fmla="*/ 0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45157 w 10901897"/>
              <a:gd name="connsiteY0" fmla="*/ 708524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0 w 10901897"/>
              <a:gd name="connsiteY0" fmla="*/ 710101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0" fmla="*/ 0 w 10901897"/>
              <a:gd name="connsiteY0" fmla="*/ 41636 h 6392559"/>
              <a:gd name="connsiteX1" fmla="*/ 10693358 w 10901897"/>
              <a:gd name="connsiteY1" fmla="*/ 0 h 6392559"/>
              <a:gd name="connsiteX2" fmla="*/ 10697473 w 10901897"/>
              <a:gd name="connsiteY2" fmla="*/ 117792 h 6392559"/>
              <a:gd name="connsiteX3" fmla="*/ 10786370 w 10901897"/>
              <a:gd name="connsiteY3" fmla="*/ 2662576 h 6392559"/>
              <a:gd name="connsiteX4" fmla="*/ 10798579 w 10901897"/>
              <a:gd name="connsiteY4" fmla="*/ 3012196 h 6392559"/>
              <a:gd name="connsiteX5" fmla="*/ 10901717 w 10901897"/>
              <a:gd name="connsiteY5" fmla="*/ 5965681 h 6392559"/>
              <a:gd name="connsiteX6" fmla="*/ 10901714 w 10901897"/>
              <a:gd name="connsiteY6" fmla="*/ 5965686 h 6392559"/>
              <a:gd name="connsiteX7" fmla="*/ 10901897 w 10901897"/>
              <a:gd name="connsiteY7" fmla="*/ 5970841 h 6392559"/>
              <a:gd name="connsiteX8" fmla="*/ 10893816 w 10901897"/>
              <a:gd name="connsiteY8" fmla="*/ 5984837 h 6392559"/>
              <a:gd name="connsiteX9" fmla="*/ 10887323 w 10901897"/>
              <a:gd name="connsiteY9" fmla="*/ 6000575 h 6392559"/>
              <a:gd name="connsiteX10" fmla="*/ 10881845 w 10901897"/>
              <a:gd name="connsiteY10" fmla="*/ 6005565 h 6392559"/>
              <a:gd name="connsiteX11" fmla="*/ 10876220 w 10901897"/>
              <a:gd name="connsiteY11" fmla="*/ 6015305 h 6392559"/>
              <a:gd name="connsiteX12" fmla="*/ 10867702 w 10901897"/>
              <a:gd name="connsiteY12" fmla="*/ 6015597 h 6392559"/>
              <a:gd name="connsiteX13" fmla="*/ 10857541 w 10901897"/>
              <a:gd name="connsiteY13" fmla="*/ 6019257 h 6392559"/>
              <a:gd name="connsiteX14" fmla="*/ 10832053 w 10901897"/>
              <a:gd name="connsiteY14" fmla="*/ 6020147 h 6392559"/>
              <a:gd name="connsiteX15" fmla="*/ 10831546 w 10901897"/>
              <a:gd name="connsiteY15" fmla="*/ 6021353 h 6392559"/>
              <a:gd name="connsiteX16" fmla="*/ 10791337 w 10901897"/>
              <a:gd name="connsiteY16" fmla="*/ 6049976 h 6392559"/>
              <a:gd name="connsiteX17" fmla="*/ 10711793 w 10901897"/>
              <a:gd name="connsiteY17" fmla="*/ 6024346 h 6392559"/>
              <a:gd name="connsiteX18" fmla="*/ 9935449 w 10901897"/>
              <a:gd name="connsiteY18" fmla="*/ 6051457 h 6392559"/>
              <a:gd name="connsiteX19" fmla="*/ 9922087 w 10901897"/>
              <a:gd name="connsiteY19" fmla="*/ 6056112 h 6392559"/>
              <a:gd name="connsiteX20" fmla="*/ 9889965 w 10901897"/>
              <a:gd name="connsiteY20" fmla="*/ 6061440 h 6392559"/>
              <a:gd name="connsiteX21" fmla="*/ 9757415 w 10901897"/>
              <a:gd name="connsiteY21" fmla="*/ 6067038 h 6392559"/>
              <a:gd name="connsiteX22" fmla="*/ 9679337 w 10901897"/>
              <a:gd name="connsiteY22" fmla="*/ 6074432 h 6392559"/>
              <a:gd name="connsiteX23" fmla="*/ 9651603 w 10901897"/>
              <a:gd name="connsiteY23" fmla="*/ 6083596 h 6392559"/>
              <a:gd name="connsiteX24" fmla="*/ 9611575 w 10901897"/>
              <a:gd name="connsiteY24" fmla="*/ 6092119 h 6392559"/>
              <a:gd name="connsiteX25" fmla="*/ 9542424 w 10901897"/>
              <a:gd name="connsiteY25" fmla="*/ 6112083 h 6392559"/>
              <a:gd name="connsiteX26" fmla="*/ 9475463 w 10901897"/>
              <a:gd name="connsiteY26" fmla="*/ 6121988 h 6392559"/>
              <a:gd name="connsiteX27" fmla="*/ 9430317 w 10901897"/>
              <a:gd name="connsiteY27" fmla="*/ 6125030 h 6392559"/>
              <a:gd name="connsiteX28" fmla="*/ 9423751 w 10901897"/>
              <a:gd name="connsiteY28" fmla="*/ 6124970 h 6392559"/>
              <a:gd name="connsiteX29" fmla="*/ 9369168 w 10901897"/>
              <a:gd name="connsiteY29" fmla="*/ 6116518 h 6392559"/>
              <a:gd name="connsiteX30" fmla="*/ 9364297 w 10901897"/>
              <a:gd name="connsiteY30" fmla="*/ 6121904 h 6392559"/>
              <a:gd name="connsiteX31" fmla="*/ 9347493 w 10901897"/>
              <a:gd name="connsiteY31" fmla="*/ 6127809 h 6392559"/>
              <a:gd name="connsiteX32" fmla="*/ 9332718 w 10901897"/>
              <a:gd name="connsiteY32" fmla="*/ 6122099 h 6392559"/>
              <a:gd name="connsiteX33" fmla="*/ 9264167 w 10901897"/>
              <a:gd name="connsiteY33" fmla="*/ 6113395 h 6392559"/>
              <a:gd name="connsiteX34" fmla="*/ 9164094 w 10901897"/>
              <a:gd name="connsiteY34" fmla="*/ 6106665 h 6392559"/>
              <a:gd name="connsiteX35" fmla="*/ 9148800 w 10901897"/>
              <a:gd name="connsiteY35" fmla="*/ 6100797 h 6392559"/>
              <a:gd name="connsiteX36" fmla="*/ 9050458 w 10901897"/>
              <a:gd name="connsiteY36" fmla="*/ 6088585 h 6392559"/>
              <a:gd name="connsiteX37" fmla="*/ 8999058 w 10901897"/>
              <a:gd name="connsiteY37" fmla="*/ 6087962 h 6392559"/>
              <a:gd name="connsiteX38" fmla="*/ 8993554 w 10901897"/>
              <a:gd name="connsiteY38" fmla="*/ 6094005 h 6392559"/>
              <a:gd name="connsiteX39" fmla="*/ 8978351 w 10901897"/>
              <a:gd name="connsiteY39" fmla="*/ 6092992 h 6392559"/>
              <a:gd name="connsiteX40" fmla="*/ 8974307 w 10901897"/>
              <a:gd name="connsiteY40" fmla="*/ 6094003 h 6392559"/>
              <a:gd name="connsiteX41" fmla="*/ 8951126 w 10901897"/>
              <a:gd name="connsiteY41" fmla="*/ 6098522 h 6392559"/>
              <a:gd name="connsiteX42" fmla="*/ 8946415 w 10901897"/>
              <a:gd name="connsiteY42" fmla="*/ 6087573 h 6392559"/>
              <a:gd name="connsiteX43" fmla="*/ 8939487 w 10901897"/>
              <a:gd name="connsiteY43" fmla="*/ 6086237 h 6392559"/>
              <a:gd name="connsiteX44" fmla="*/ 8687743 w 10901897"/>
              <a:gd name="connsiteY44" fmla="*/ 6095028 h 6392559"/>
              <a:gd name="connsiteX45" fmla="*/ 8666518 w 10901897"/>
              <a:gd name="connsiteY45" fmla="*/ 6105968 h 6392559"/>
              <a:gd name="connsiteX46" fmla="*/ 8599556 w 10901897"/>
              <a:gd name="connsiteY46" fmla="*/ 6115874 h 6392559"/>
              <a:gd name="connsiteX47" fmla="*/ 8554411 w 10901897"/>
              <a:gd name="connsiteY47" fmla="*/ 6118916 h 6392559"/>
              <a:gd name="connsiteX48" fmla="*/ 8547844 w 10901897"/>
              <a:gd name="connsiteY48" fmla="*/ 6118855 h 6392559"/>
              <a:gd name="connsiteX49" fmla="*/ 8493261 w 10901897"/>
              <a:gd name="connsiteY49" fmla="*/ 6110403 h 6392559"/>
              <a:gd name="connsiteX50" fmla="*/ 8488390 w 10901897"/>
              <a:gd name="connsiteY50" fmla="*/ 6115790 h 6392559"/>
              <a:gd name="connsiteX51" fmla="*/ 8471586 w 10901897"/>
              <a:gd name="connsiteY51" fmla="*/ 6121694 h 6392559"/>
              <a:gd name="connsiteX52" fmla="*/ 8456812 w 10901897"/>
              <a:gd name="connsiteY52" fmla="*/ 6115985 h 6392559"/>
              <a:gd name="connsiteX53" fmla="*/ 8388259 w 10901897"/>
              <a:gd name="connsiteY53" fmla="*/ 6107281 h 6392559"/>
              <a:gd name="connsiteX54" fmla="*/ 8370697 w 10901897"/>
              <a:gd name="connsiteY54" fmla="*/ 6106099 h 6392559"/>
              <a:gd name="connsiteX55" fmla="*/ 7639559 w 10901897"/>
              <a:gd name="connsiteY55" fmla="*/ 6131631 h 6392559"/>
              <a:gd name="connsiteX56" fmla="*/ 7007522 w 10901897"/>
              <a:gd name="connsiteY56" fmla="*/ 6153702 h 6392559"/>
              <a:gd name="connsiteX57" fmla="*/ 6591224 w 10901897"/>
              <a:gd name="connsiteY57" fmla="*/ 6168240 h 6392559"/>
              <a:gd name="connsiteX58" fmla="*/ 6557964 w 10901897"/>
              <a:gd name="connsiteY58" fmla="*/ 6169581 h 6392559"/>
              <a:gd name="connsiteX59" fmla="*/ 6355814 w 10901897"/>
              <a:gd name="connsiteY59" fmla="*/ 6176726 h 6392559"/>
              <a:gd name="connsiteX60" fmla="*/ 6354404 w 10901897"/>
              <a:gd name="connsiteY60" fmla="*/ 6176510 h 6392559"/>
              <a:gd name="connsiteX61" fmla="*/ 4018045 w 10901897"/>
              <a:gd name="connsiteY61" fmla="*/ 6258097 h 6392559"/>
              <a:gd name="connsiteX62" fmla="*/ 168026 w 10901897"/>
              <a:gd name="connsiteY62" fmla="*/ 6392543 h 6392559"/>
              <a:gd name="connsiteX63" fmla="*/ 130799 w 10901897"/>
              <a:gd name="connsiteY63" fmla="*/ 6353320 h 6392559"/>
              <a:gd name="connsiteX64" fmla="*/ 27661 w 10901897"/>
              <a:gd name="connsiteY64" fmla="*/ 3399836 h 6392559"/>
              <a:gd name="connsiteX65" fmla="*/ 15046 w 10901897"/>
              <a:gd name="connsiteY65" fmla="*/ 3038605 h 6392559"/>
              <a:gd name="connsiteX66" fmla="*/ 0 w 10901897"/>
              <a:gd name="connsiteY66" fmla="*/ 2607737 h 6392559"/>
              <a:gd name="connsiteX67" fmla="*/ 0 w 10901897"/>
              <a:gd name="connsiteY67" fmla="*/ 41636 h 6392559"/>
              <a:gd name="connsiteX0" fmla="*/ 0 w 10901897"/>
              <a:gd name="connsiteY0" fmla="*/ 0 h 6350923"/>
              <a:gd name="connsiteX1" fmla="*/ 10697473 w 10901897"/>
              <a:gd name="connsiteY1" fmla="*/ 76156 h 6350923"/>
              <a:gd name="connsiteX2" fmla="*/ 10786370 w 10901897"/>
              <a:gd name="connsiteY2" fmla="*/ 2620940 h 6350923"/>
              <a:gd name="connsiteX3" fmla="*/ 10798579 w 10901897"/>
              <a:gd name="connsiteY3" fmla="*/ 2970560 h 6350923"/>
              <a:gd name="connsiteX4" fmla="*/ 10901717 w 10901897"/>
              <a:gd name="connsiteY4" fmla="*/ 5924045 h 6350923"/>
              <a:gd name="connsiteX5" fmla="*/ 10901714 w 10901897"/>
              <a:gd name="connsiteY5" fmla="*/ 5924050 h 6350923"/>
              <a:gd name="connsiteX6" fmla="*/ 10901897 w 10901897"/>
              <a:gd name="connsiteY6" fmla="*/ 5929205 h 6350923"/>
              <a:gd name="connsiteX7" fmla="*/ 10893816 w 10901897"/>
              <a:gd name="connsiteY7" fmla="*/ 5943201 h 6350923"/>
              <a:gd name="connsiteX8" fmla="*/ 10887323 w 10901897"/>
              <a:gd name="connsiteY8" fmla="*/ 5958939 h 6350923"/>
              <a:gd name="connsiteX9" fmla="*/ 10881845 w 10901897"/>
              <a:gd name="connsiteY9" fmla="*/ 5963929 h 6350923"/>
              <a:gd name="connsiteX10" fmla="*/ 10876220 w 10901897"/>
              <a:gd name="connsiteY10" fmla="*/ 5973669 h 6350923"/>
              <a:gd name="connsiteX11" fmla="*/ 10867702 w 10901897"/>
              <a:gd name="connsiteY11" fmla="*/ 5973961 h 6350923"/>
              <a:gd name="connsiteX12" fmla="*/ 10857541 w 10901897"/>
              <a:gd name="connsiteY12" fmla="*/ 5977621 h 6350923"/>
              <a:gd name="connsiteX13" fmla="*/ 10832053 w 10901897"/>
              <a:gd name="connsiteY13" fmla="*/ 5978511 h 6350923"/>
              <a:gd name="connsiteX14" fmla="*/ 10831546 w 10901897"/>
              <a:gd name="connsiteY14" fmla="*/ 5979717 h 6350923"/>
              <a:gd name="connsiteX15" fmla="*/ 10791337 w 10901897"/>
              <a:gd name="connsiteY15" fmla="*/ 6008340 h 6350923"/>
              <a:gd name="connsiteX16" fmla="*/ 10711793 w 10901897"/>
              <a:gd name="connsiteY16" fmla="*/ 5982710 h 6350923"/>
              <a:gd name="connsiteX17" fmla="*/ 9935449 w 10901897"/>
              <a:gd name="connsiteY17" fmla="*/ 6009821 h 6350923"/>
              <a:gd name="connsiteX18" fmla="*/ 9922087 w 10901897"/>
              <a:gd name="connsiteY18" fmla="*/ 6014476 h 6350923"/>
              <a:gd name="connsiteX19" fmla="*/ 9889965 w 10901897"/>
              <a:gd name="connsiteY19" fmla="*/ 6019804 h 6350923"/>
              <a:gd name="connsiteX20" fmla="*/ 9757415 w 10901897"/>
              <a:gd name="connsiteY20" fmla="*/ 6025402 h 6350923"/>
              <a:gd name="connsiteX21" fmla="*/ 9679337 w 10901897"/>
              <a:gd name="connsiteY21" fmla="*/ 6032796 h 6350923"/>
              <a:gd name="connsiteX22" fmla="*/ 9651603 w 10901897"/>
              <a:gd name="connsiteY22" fmla="*/ 6041960 h 6350923"/>
              <a:gd name="connsiteX23" fmla="*/ 9611575 w 10901897"/>
              <a:gd name="connsiteY23" fmla="*/ 6050483 h 6350923"/>
              <a:gd name="connsiteX24" fmla="*/ 9542424 w 10901897"/>
              <a:gd name="connsiteY24" fmla="*/ 6070447 h 6350923"/>
              <a:gd name="connsiteX25" fmla="*/ 9475463 w 10901897"/>
              <a:gd name="connsiteY25" fmla="*/ 6080352 h 6350923"/>
              <a:gd name="connsiteX26" fmla="*/ 9430317 w 10901897"/>
              <a:gd name="connsiteY26" fmla="*/ 6083394 h 6350923"/>
              <a:gd name="connsiteX27" fmla="*/ 9423751 w 10901897"/>
              <a:gd name="connsiteY27" fmla="*/ 6083334 h 6350923"/>
              <a:gd name="connsiteX28" fmla="*/ 9369168 w 10901897"/>
              <a:gd name="connsiteY28" fmla="*/ 6074882 h 6350923"/>
              <a:gd name="connsiteX29" fmla="*/ 9364297 w 10901897"/>
              <a:gd name="connsiteY29" fmla="*/ 6080268 h 6350923"/>
              <a:gd name="connsiteX30" fmla="*/ 9347493 w 10901897"/>
              <a:gd name="connsiteY30" fmla="*/ 6086173 h 6350923"/>
              <a:gd name="connsiteX31" fmla="*/ 9332718 w 10901897"/>
              <a:gd name="connsiteY31" fmla="*/ 6080463 h 6350923"/>
              <a:gd name="connsiteX32" fmla="*/ 9264167 w 10901897"/>
              <a:gd name="connsiteY32" fmla="*/ 6071759 h 6350923"/>
              <a:gd name="connsiteX33" fmla="*/ 9164094 w 10901897"/>
              <a:gd name="connsiteY33" fmla="*/ 6065029 h 6350923"/>
              <a:gd name="connsiteX34" fmla="*/ 9148800 w 10901897"/>
              <a:gd name="connsiteY34" fmla="*/ 6059161 h 6350923"/>
              <a:gd name="connsiteX35" fmla="*/ 9050458 w 10901897"/>
              <a:gd name="connsiteY35" fmla="*/ 6046949 h 6350923"/>
              <a:gd name="connsiteX36" fmla="*/ 8999058 w 10901897"/>
              <a:gd name="connsiteY36" fmla="*/ 6046326 h 6350923"/>
              <a:gd name="connsiteX37" fmla="*/ 8993554 w 10901897"/>
              <a:gd name="connsiteY37" fmla="*/ 6052369 h 6350923"/>
              <a:gd name="connsiteX38" fmla="*/ 8978351 w 10901897"/>
              <a:gd name="connsiteY38" fmla="*/ 6051356 h 6350923"/>
              <a:gd name="connsiteX39" fmla="*/ 8974307 w 10901897"/>
              <a:gd name="connsiteY39" fmla="*/ 6052367 h 6350923"/>
              <a:gd name="connsiteX40" fmla="*/ 8951126 w 10901897"/>
              <a:gd name="connsiteY40" fmla="*/ 6056886 h 6350923"/>
              <a:gd name="connsiteX41" fmla="*/ 8946415 w 10901897"/>
              <a:gd name="connsiteY41" fmla="*/ 6045937 h 6350923"/>
              <a:gd name="connsiteX42" fmla="*/ 8939487 w 10901897"/>
              <a:gd name="connsiteY42" fmla="*/ 6044601 h 6350923"/>
              <a:gd name="connsiteX43" fmla="*/ 8687743 w 10901897"/>
              <a:gd name="connsiteY43" fmla="*/ 6053392 h 6350923"/>
              <a:gd name="connsiteX44" fmla="*/ 8666518 w 10901897"/>
              <a:gd name="connsiteY44" fmla="*/ 6064332 h 6350923"/>
              <a:gd name="connsiteX45" fmla="*/ 8599556 w 10901897"/>
              <a:gd name="connsiteY45" fmla="*/ 6074238 h 6350923"/>
              <a:gd name="connsiteX46" fmla="*/ 8554411 w 10901897"/>
              <a:gd name="connsiteY46" fmla="*/ 6077280 h 6350923"/>
              <a:gd name="connsiteX47" fmla="*/ 8547844 w 10901897"/>
              <a:gd name="connsiteY47" fmla="*/ 6077219 h 6350923"/>
              <a:gd name="connsiteX48" fmla="*/ 8493261 w 10901897"/>
              <a:gd name="connsiteY48" fmla="*/ 6068767 h 6350923"/>
              <a:gd name="connsiteX49" fmla="*/ 8488390 w 10901897"/>
              <a:gd name="connsiteY49" fmla="*/ 6074154 h 6350923"/>
              <a:gd name="connsiteX50" fmla="*/ 8471586 w 10901897"/>
              <a:gd name="connsiteY50" fmla="*/ 6080058 h 6350923"/>
              <a:gd name="connsiteX51" fmla="*/ 8456812 w 10901897"/>
              <a:gd name="connsiteY51" fmla="*/ 6074349 h 6350923"/>
              <a:gd name="connsiteX52" fmla="*/ 8388259 w 10901897"/>
              <a:gd name="connsiteY52" fmla="*/ 6065645 h 6350923"/>
              <a:gd name="connsiteX53" fmla="*/ 8370697 w 10901897"/>
              <a:gd name="connsiteY53" fmla="*/ 6064463 h 6350923"/>
              <a:gd name="connsiteX54" fmla="*/ 7639559 w 10901897"/>
              <a:gd name="connsiteY54" fmla="*/ 6089995 h 6350923"/>
              <a:gd name="connsiteX55" fmla="*/ 7007522 w 10901897"/>
              <a:gd name="connsiteY55" fmla="*/ 6112066 h 6350923"/>
              <a:gd name="connsiteX56" fmla="*/ 6591224 w 10901897"/>
              <a:gd name="connsiteY56" fmla="*/ 6126604 h 6350923"/>
              <a:gd name="connsiteX57" fmla="*/ 6557964 w 10901897"/>
              <a:gd name="connsiteY57" fmla="*/ 6127945 h 6350923"/>
              <a:gd name="connsiteX58" fmla="*/ 6355814 w 10901897"/>
              <a:gd name="connsiteY58" fmla="*/ 6135090 h 6350923"/>
              <a:gd name="connsiteX59" fmla="*/ 6354404 w 10901897"/>
              <a:gd name="connsiteY59" fmla="*/ 6134874 h 6350923"/>
              <a:gd name="connsiteX60" fmla="*/ 4018045 w 10901897"/>
              <a:gd name="connsiteY60" fmla="*/ 6216461 h 6350923"/>
              <a:gd name="connsiteX61" fmla="*/ 168026 w 10901897"/>
              <a:gd name="connsiteY61" fmla="*/ 6350907 h 6350923"/>
              <a:gd name="connsiteX62" fmla="*/ 130799 w 10901897"/>
              <a:gd name="connsiteY62" fmla="*/ 6311684 h 6350923"/>
              <a:gd name="connsiteX63" fmla="*/ 27661 w 10901897"/>
              <a:gd name="connsiteY63" fmla="*/ 3358200 h 6350923"/>
              <a:gd name="connsiteX64" fmla="*/ 15046 w 10901897"/>
              <a:gd name="connsiteY64" fmla="*/ 2996969 h 6350923"/>
              <a:gd name="connsiteX65" fmla="*/ 0 w 10901897"/>
              <a:gd name="connsiteY65" fmla="*/ 2566101 h 6350923"/>
              <a:gd name="connsiteX66" fmla="*/ 0 w 10901897"/>
              <a:gd name="connsiteY66" fmla="*/ 0 h 6350923"/>
              <a:gd name="connsiteX0" fmla="*/ 0 w 10901897"/>
              <a:gd name="connsiteY0" fmla="*/ 0 h 6350923"/>
              <a:gd name="connsiteX1" fmla="*/ 10786370 w 10901897"/>
              <a:gd name="connsiteY1" fmla="*/ 2620940 h 6350923"/>
              <a:gd name="connsiteX2" fmla="*/ 10798579 w 10901897"/>
              <a:gd name="connsiteY2" fmla="*/ 2970560 h 6350923"/>
              <a:gd name="connsiteX3" fmla="*/ 10901717 w 10901897"/>
              <a:gd name="connsiteY3" fmla="*/ 5924045 h 6350923"/>
              <a:gd name="connsiteX4" fmla="*/ 10901714 w 10901897"/>
              <a:gd name="connsiteY4" fmla="*/ 5924050 h 6350923"/>
              <a:gd name="connsiteX5" fmla="*/ 10901897 w 10901897"/>
              <a:gd name="connsiteY5" fmla="*/ 5929205 h 6350923"/>
              <a:gd name="connsiteX6" fmla="*/ 10893816 w 10901897"/>
              <a:gd name="connsiteY6" fmla="*/ 5943201 h 6350923"/>
              <a:gd name="connsiteX7" fmla="*/ 10887323 w 10901897"/>
              <a:gd name="connsiteY7" fmla="*/ 5958939 h 6350923"/>
              <a:gd name="connsiteX8" fmla="*/ 10881845 w 10901897"/>
              <a:gd name="connsiteY8" fmla="*/ 5963929 h 6350923"/>
              <a:gd name="connsiteX9" fmla="*/ 10876220 w 10901897"/>
              <a:gd name="connsiteY9" fmla="*/ 5973669 h 6350923"/>
              <a:gd name="connsiteX10" fmla="*/ 10867702 w 10901897"/>
              <a:gd name="connsiteY10" fmla="*/ 5973961 h 6350923"/>
              <a:gd name="connsiteX11" fmla="*/ 10857541 w 10901897"/>
              <a:gd name="connsiteY11" fmla="*/ 5977621 h 6350923"/>
              <a:gd name="connsiteX12" fmla="*/ 10832053 w 10901897"/>
              <a:gd name="connsiteY12" fmla="*/ 5978511 h 6350923"/>
              <a:gd name="connsiteX13" fmla="*/ 10831546 w 10901897"/>
              <a:gd name="connsiteY13" fmla="*/ 5979717 h 6350923"/>
              <a:gd name="connsiteX14" fmla="*/ 10791337 w 10901897"/>
              <a:gd name="connsiteY14" fmla="*/ 6008340 h 6350923"/>
              <a:gd name="connsiteX15" fmla="*/ 10711793 w 10901897"/>
              <a:gd name="connsiteY15" fmla="*/ 5982710 h 6350923"/>
              <a:gd name="connsiteX16" fmla="*/ 9935449 w 10901897"/>
              <a:gd name="connsiteY16" fmla="*/ 6009821 h 6350923"/>
              <a:gd name="connsiteX17" fmla="*/ 9922087 w 10901897"/>
              <a:gd name="connsiteY17" fmla="*/ 6014476 h 6350923"/>
              <a:gd name="connsiteX18" fmla="*/ 9889965 w 10901897"/>
              <a:gd name="connsiteY18" fmla="*/ 6019804 h 6350923"/>
              <a:gd name="connsiteX19" fmla="*/ 9757415 w 10901897"/>
              <a:gd name="connsiteY19" fmla="*/ 6025402 h 6350923"/>
              <a:gd name="connsiteX20" fmla="*/ 9679337 w 10901897"/>
              <a:gd name="connsiteY20" fmla="*/ 6032796 h 6350923"/>
              <a:gd name="connsiteX21" fmla="*/ 9651603 w 10901897"/>
              <a:gd name="connsiteY21" fmla="*/ 6041960 h 6350923"/>
              <a:gd name="connsiteX22" fmla="*/ 9611575 w 10901897"/>
              <a:gd name="connsiteY22" fmla="*/ 6050483 h 6350923"/>
              <a:gd name="connsiteX23" fmla="*/ 9542424 w 10901897"/>
              <a:gd name="connsiteY23" fmla="*/ 6070447 h 6350923"/>
              <a:gd name="connsiteX24" fmla="*/ 9475463 w 10901897"/>
              <a:gd name="connsiteY24" fmla="*/ 6080352 h 6350923"/>
              <a:gd name="connsiteX25" fmla="*/ 9430317 w 10901897"/>
              <a:gd name="connsiteY25" fmla="*/ 6083394 h 6350923"/>
              <a:gd name="connsiteX26" fmla="*/ 9423751 w 10901897"/>
              <a:gd name="connsiteY26" fmla="*/ 6083334 h 6350923"/>
              <a:gd name="connsiteX27" fmla="*/ 9369168 w 10901897"/>
              <a:gd name="connsiteY27" fmla="*/ 6074882 h 6350923"/>
              <a:gd name="connsiteX28" fmla="*/ 9364297 w 10901897"/>
              <a:gd name="connsiteY28" fmla="*/ 6080268 h 6350923"/>
              <a:gd name="connsiteX29" fmla="*/ 9347493 w 10901897"/>
              <a:gd name="connsiteY29" fmla="*/ 6086173 h 6350923"/>
              <a:gd name="connsiteX30" fmla="*/ 9332718 w 10901897"/>
              <a:gd name="connsiteY30" fmla="*/ 6080463 h 6350923"/>
              <a:gd name="connsiteX31" fmla="*/ 9264167 w 10901897"/>
              <a:gd name="connsiteY31" fmla="*/ 6071759 h 6350923"/>
              <a:gd name="connsiteX32" fmla="*/ 9164094 w 10901897"/>
              <a:gd name="connsiteY32" fmla="*/ 6065029 h 6350923"/>
              <a:gd name="connsiteX33" fmla="*/ 9148800 w 10901897"/>
              <a:gd name="connsiteY33" fmla="*/ 6059161 h 6350923"/>
              <a:gd name="connsiteX34" fmla="*/ 9050458 w 10901897"/>
              <a:gd name="connsiteY34" fmla="*/ 6046949 h 6350923"/>
              <a:gd name="connsiteX35" fmla="*/ 8999058 w 10901897"/>
              <a:gd name="connsiteY35" fmla="*/ 6046326 h 6350923"/>
              <a:gd name="connsiteX36" fmla="*/ 8993554 w 10901897"/>
              <a:gd name="connsiteY36" fmla="*/ 6052369 h 6350923"/>
              <a:gd name="connsiteX37" fmla="*/ 8978351 w 10901897"/>
              <a:gd name="connsiteY37" fmla="*/ 6051356 h 6350923"/>
              <a:gd name="connsiteX38" fmla="*/ 8974307 w 10901897"/>
              <a:gd name="connsiteY38" fmla="*/ 6052367 h 6350923"/>
              <a:gd name="connsiteX39" fmla="*/ 8951126 w 10901897"/>
              <a:gd name="connsiteY39" fmla="*/ 6056886 h 6350923"/>
              <a:gd name="connsiteX40" fmla="*/ 8946415 w 10901897"/>
              <a:gd name="connsiteY40" fmla="*/ 6045937 h 6350923"/>
              <a:gd name="connsiteX41" fmla="*/ 8939487 w 10901897"/>
              <a:gd name="connsiteY41" fmla="*/ 6044601 h 6350923"/>
              <a:gd name="connsiteX42" fmla="*/ 8687743 w 10901897"/>
              <a:gd name="connsiteY42" fmla="*/ 6053392 h 6350923"/>
              <a:gd name="connsiteX43" fmla="*/ 8666518 w 10901897"/>
              <a:gd name="connsiteY43" fmla="*/ 6064332 h 6350923"/>
              <a:gd name="connsiteX44" fmla="*/ 8599556 w 10901897"/>
              <a:gd name="connsiteY44" fmla="*/ 6074238 h 6350923"/>
              <a:gd name="connsiteX45" fmla="*/ 8554411 w 10901897"/>
              <a:gd name="connsiteY45" fmla="*/ 6077280 h 6350923"/>
              <a:gd name="connsiteX46" fmla="*/ 8547844 w 10901897"/>
              <a:gd name="connsiteY46" fmla="*/ 6077219 h 6350923"/>
              <a:gd name="connsiteX47" fmla="*/ 8493261 w 10901897"/>
              <a:gd name="connsiteY47" fmla="*/ 6068767 h 6350923"/>
              <a:gd name="connsiteX48" fmla="*/ 8488390 w 10901897"/>
              <a:gd name="connsiteY48" fmla="*/ 6074154 h 6350923"/>
              <a:gd name="connsiteX49" fmla="*/ 8471586 w 10901897"/>
              <a:gd name="connsiteY49" fmla="*/ 6080058 h 6350923"/>
              <a:gd name="connsiteX50" fmla="*/ 8456812 w 10901897"/>
              <a:gd name="connsiteY50" fmla="*/ 6074349 h 6350923"/>
              <a:gd name="connsiteX51" fmla="*/ 8388259 w 10901897"/>
              <a:gd name="connsiteY51" fmla="*/ 6065645 h 6350923"/>
              <a:gd name="connsiteX52" fmla="*/ 8370697 w 10901897"/>
              <a:gd name="connsiteY52" fmla="*/ 6064463 h 6350923"/>
              <a:gd name="connsiteX53" fmla="*/ 7639559 w 10901897"/>
              <a:gd name="connsiteY53" fmla="*/ 6089995 h 6350923"/>
              <a:gd name="connsiteX54" fmla="*/ 7007522 w 10901897"/>
              <a:gd name="connsiteY54" fmla="*/ 6112066 h 6350923"/>
              <a:gd name="connsiteX55" fmla="*/ 6591224 w 10901897"/>
              <a:gd name="connsiteY55" fmla="*/ 6126604 h 6350923"/>
              <a:gd name="connsiteX56" fmla="*/ 6557964 w 10901897"/>
              <a:gd name="connsiteY56" fmla="*/ 6127945 h 6350923"/>
              <a:gd name="connsiteX57" fmla="*/ 6355814 w 10901897"/>
              <a:gd name="connsiteY57" fmla="*/ 6135090 h 6350923"/>
              <a:gd name="connsiteX58" fmla="*/ 6354404 w 10901897"/>
              <a:gd name="connsiteY58" fmla="*/ 6134874 h 6350923"/>
              <a:gd name="connsiteX59" fmla="*/ 4018045 w 10901897"/>
              <a:gd name="connsiteY59" fmla="*/ 6216461 h 6350923"/>
              <a:gd name="connsiteX60" fmla="*/ 168026 w 10901897"/>
              <a:gd name="connsiteY60" fmla="*/ 6350907 h 6350923"/>
              <a:gd name="connsiteX61" fmla="*/ 130799 w 10901897"/>
              <a:gd name="connsiteY61" fmla="*/ 6311684 h 6350923"/>
              <a:gd name="connsiteX62" fmla="*/ 27661 w 10901897"/>
              <a:gd name="connsiteY62" fmla="*/ 3358200 h 6350923"/>
              <a:gd name="connsiteX63" fmla="*/ 15046 w 10901897"/>
              <a:gd name="connsiteY63" fmla="*/ 2996969 h 6350923"/>
              <a:gd name="connsiteX64" fmla="*/ 0 w 10901897"/>
              <a:gd name="connsiteY64" fmla="*/ 2566101 h 6350923"/>
              <a:gd name="connsiteX65" fmla="*/ 0 w 10901897"/>
              <a:gd name="connsiteY65" fmla="*/ 0 h 6350923"/>
              <a:gd name="connsiteX0" fmla="*/ 0 w 10901897"/>
              <a:gd name="connsiteY0" fmla="*/ 0 h 3784822"/>
              <a:gd name="connsiteX1" fmla="*/ 10786370 w 10901897"/>
              <a:gd name="connsiteY1" fmla="*/ 54839 h 3784822"/>
              <a:gd name="connsiteX2" fmla="*/ 10798579 w 10901897"/>
              <a:gd name="connsiteY2" fmla="*/ 404459 h 3784822"/>
              <a:gd name="connsiteX3" fmla="*/ 10901717 w 10901897"/>
              <a:gd name="connsiteY3" fmla="*/ 3357944 h 3784822"/>
              <a:gd name="connsiteX4" fmla="*/ 10901714 w 10901897"/>
              <a:gd name="connsiteY4" fmla="*/ 3357949 h 3784822"/>
              <a:gd name="connsiteX5" fmla="*/ 10901897 w 10901897"/>
              <a:gd name="connsiteY5" fmla="*/ 3363104 h 3784822"/>
              <a:gd name="connsiteX6" fmla="*/ 10893816 w 10901897"/>
              <a:gd name="connsiteY6" fmla="*/ 3377100 h 3784822"/>
              <a:gd name="connsiteX7" fmla="*/ 10887323 w 10901897"/>
              <a:gd name="connsiteY7" fmla="*/ 3392838 h 3784822"/>
              <a:gd name="connsiteX8" fmla="*/ 10881845 w 10901897"/>
              <a:gd name="connsiteY8" fmla="*/ 3397828 h 3784822"/>
              <a:gd name="connsiteX9" fmla="*/ 10876220 w 10901897"/>
              <a:gd name="connsiteY9" fmla="*/ 3407568 h 3784822"/>
              <a:gd name="connsiteX10" fmla="*/ 10867702 w 10901897"/>
              <a:gd name="connsiteY10" fmla="*/ 3407860 h 3784822"/>
              <a:gd name="connsiteX11" fmla="*/ 10857541 w 10901897"/>
              <a:gd name="connsiteY11" fmla="*/ 3411520 h 3784822"/>
              <a:gd name="connsiteX12" fmla="*/ 10832053 w 10901897"/>
              <a:gd name="connsiteY12" fmla="*/ 3412410 h 3784822"/>
              <a:gd name="connsiteX13" fmla="*/ 10831546 w 10901897"/>
              <a:gd name="connsiteY13" fmla="*/ 3413616 h 3784822"/>
              <a:gd name="connsiteX14" fmla="*/ 10791337 w 10901897"/>
              <a:gd name="connsiteY14" fmla="*/ 3442239 h 3784822"/>
              <a:gd name="connsiteX15" fmla="*/ 10711793 w 10901897"/>
              <a:gd name="connsiteY15" fmla="*/ 3416609 h 3784822"/>
              <a:gd name="connsiteX16" fmla="*/ 9935449 w 10901897"/>
              <a:gd name="connsiteY16" fmla="*/ 3443720 h 3784822"/>
              <a:gd name="connsiteX17" fmla="*/ 9922087 w 10901897"/>
              <a:gd name="connsiteY17" fmla="*/ 3448375 h 3784822"/>
              <a:gd name="connsiteX18" fmla="*/ 9889965 w 10901897"/>
              <a:gd name="connsiteY18" fmla="*/ 3453703 h 3784822"/>
              <a:gd name="connsiteX19" fmla="*/ 9757415 w 10901897"/>
              <a:gd name="connsiteY19" fmla="*/ 3459301 h 3784822"/>
              <a:gd name="connsiteX20" fmla="*/ 9679337 w 10901897"/>
              <a:gd name="connsiteY20" fmla="*/ 3466695 h 3784822"/>
              <a:gd name="connsiteX21" fmla="*/ 9651603 w 10901897"/>
              <a:gd name="connsiteY21" fmla="*/ 3475859 h 3784822"/>
              <a:gd name="connsiteX22" fmla="*/ 9611575 w 10901897"/>
              <a:gd name="connsiteY22" fmla="*/ 3484382 h 3784822"/>
              <a:gd name="connsiteX23" fmla="*/ 9542424 w 10901897"/>
              <a:gd name="connsiteY23" fmla="*/ 3504346 h 3784822"/>
              <a:gd name="connsiteX24" fmla="*/ 9475463 w 10901897"/>
              <a:gd name="connsiteY24" fmla="*/ 3514251 h 3784822"/>
              <a:gd name="connsiteX25" fmla="*/ 9430317 w 10901897"/>
              <a:gd name="connsiteY25" fmla="*/ 3517293 h 3784822"/>
              <a:gd name="connsiteX26" fmla="*/ 9423751 w 10901897"/>
              <a:gd name="connsiteY26" fmla="*/ 3517233 h 3784822"/>
              <a:gd name="connsiteX27" fmla="*/ 9369168 w 10901897"/>
              <a:gd name="connsiteY27" fmla="*/ 3508781 h 3784822"/>
              <a:gd name="connsiteX28" fmla="*/ 9364297 w 10901897"/>
              <a:gd name="connsiteY28" fmla="*/ 3514167 h 3784822"/>
              <a:gd name="connsiteX29" fmla="*/ 9347493 w 10901897"/>
              <a:gd name="connsiteY29" fmla="*/ 3520072 h 3784822"/>
              <a:gd name="connsiteX30" fmla="*/ 9332718 w 10901897"/>
              <a:gd name="connsiteY30" fmla="*/ 3514362 h 3784822"/>
              <a:gd name="connsiteX31" fmla="*/ 9264167 w 10901897"/>
              <a:gd name="connsiteY31" fmla="*/ 3505658 h 3784822"/>
              <a:gd name="connsiteX32" fmla="*/ 9164094 w 10901897"/>
              <a:gd name="connsiteY32" fmla="*/ 3498928 h 3784822"/>
              <a:gd name="connsiteX33" fmla="*/ 9148800 w 10901897"/>
              <a:gd name="connsiteY33" fmla="*/ 3493060 h 3784822"/>
              <a:gd name="connsiteX34" fmla="*/ 9050458 w 10901897"/>
              <a:gd name="connsiteY34" fmla="*/ 3480848 h 3784822"/>
              <a:gd name="connsiteX35" fmla="*/ 8999058 w 10901897"/>
              <a:gd name="connsiteY35" fmla="*/ 3480225 h 3784822"/>
              <a:gd name="connsiteX36" fmla="*/ 8993554 w 10901897"/>
              <a:gd name="connsiteY36" fmla="*/ 3486268 h 3784822"/>
              <a:gd name="connsiteX37" fmla="*/ 8978351 w 10901897"/>
              <a:gd name="connsiteY37" fmla="*/ 3485255 h 3784822"/>
              <a:gd name="connsiteX38" fmla="*/ 8974307 w 10901897"/>
              <a:gd name="connsiteY38" fmla="*/ 3486266 h 3784822"/>
              <a:gd name="connsiteX39" fmla="*/ 8951126 w 10901897"/>
              <a:gd name="connsiteY39" fmla="*/ 3490785 h 3784822"/>
              <a:gd name="connsiteX40" fmla="*/ 8946415 w 10901897"/>
              <a:gd name="connsiteY40" fmla="*/ 3479836 h 3784822"/>
              <a:gd name="connsiteX41" fmla="*/ 8939487 w 10901897"/>
              <a:gd name="connsiteY41" fmla="*/ 3478500 h 3784822"/>
              <a:gd name="connsiteX42" fmla="*/ 8687743 w 10901897"/>
              <a:gd name="connsiteY42" fmla="*/ 3487291 h 3784822"/>
              <a:gd name="connsiteX43" fmla="*/ 8666518 w 10901897"/>
              <a:gd name="connsiteY43" fmla="*/ 3498231 h 3784822"/>
              <a:gd name="connsiteX44" fmla="*/ 8599556 w 10901897"/>
              <a:gd name="connsiteY44" fmla="*/ 3508137 h 3784822"/>
              <a:gd name="connsiteX45" fmla="*/ 8554411 w 10901897"/>
              <a:gd name="connsiteY45" fmla="*/ 3511179 h 3784822"/>
              <a:gd name="connsiteX46" fmla="*/ 8547844 w 10901897"/>
              <a:gd name="connsiteY46" fmla="*/ 3511118 h 3784822"/>
              <a:gd name="connsiteX47" fmla="*/ 8493261 w 10901897"/>
              <a:gd name="connsiteY47" fmla="*/ 3502666 h 3784822"/>
              <a:gd name="connsiteX48" fmla="*/ 8488390 w 10901897"/>
              <a:gd name="connsiteY48" fmla="*/ 3508053 h 3784822"/>
              <a:gd name="connsiteX49" fmla="*/ 8471586 w 10901897"/>
              <a:gd name="connsiteY49" fmla="*/ 3513957 h 3784822"/>
              <a:gd name="connsiteX50" fmla="*/ 8456812 w 10901897"/>
              <a:gd name="connsiteY50" fmla="*/ 3508248 h 3784822"/>
              <a:gd name="connsiteX51" fmla="*/ 8388259 w 10901897"/>
              <a:gd name="connsiteY51" fmla="*/ 3499544 h 3784822"/>
              <a:gd name="connsiteX52" fmla="*/ 8370697 w 10901897"/>
              <a:gd name="connsiteY52" fmla="*/ 3498362 h 3784822"/>
              <a:gd name="connsiteX53" fmla="*/ 7639559 w 10901897"/>
              <a:gd name="connsiteY53" fmla="*/ 3523894 h 3784822"/>
              <a:gd name="connsiteX54" fmla="*/ 7007522 w 10901897"/>
              <a:gd name="connsiteY54" fmla="*/ 3545965 h 3784822"/>
              <a:gd name="connsiteX55" fmla="*/ 6591224 w 10901897"/>
              <a:gd name="connsiteY55" fmla="*/ 3560503 h 3784822"/>
              <a:gd name="connsiteX56" fmla="*/ 6557964 w 10901897"/>
              <a:gd name="connsiteY56" fmla="*/ 3561844 h 3784822"/>
              <a:gd name="connsiteX57" fmla="*/ 6355814 w 10901897"/>
              <a:gd name="connsiteY57" fmla="*/ 3568989 h 3784822"/>
              <a:gd name="connsiteX58" fmla="*/ 6354404 w 10901897"/>
              <a:gd name="connsiteY58" fmla="*/ 3568773 h 3784822"/>
              <a:gd name="connsiteX59" fmla="*/ 4018045 w 10901897"/>
              <a:gd name="connsiteY59" fmla="*/ 3650360 h 3784822"/>
              <a:gd name="connsiteX60" fmla="*/ 168026 w 10901897"/>
              <a:gd name="connsiteY60" fmla="*/ 3784806 h 3784822"/>
              <a:gd name="connsiteX61" fmla="*/ 130799 w 10901897"/>
              <a:gd name="connsiteY61" fmla="*/ 3745583 h 3784822"/>
              <a:gd name="connsiteX62" fmla="*/ 27661 w 10901897"/>
              <a:gd name="connsiteY62" fmla="*/ 792099 h 3784822"/>
              <a:gd name="connsiteX63" fmla="*/ 15046 w 10901897"/>
              <a:gd name="connsiteY63" fmla="*/ 430868 h 3784822"/>
              <a:gd name="connsiteX64" fmla="*/ 0 w 10901897"/>
              <a:gd name="connsiteY64" fmla="*/ 0 h 378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01897" h="3784822">
                <a:moveTo>
                  <a:pt x="0" y="0"/>
                </a:moveTo>
                <a:lnTo>
                  <a:pt x="10786370" y="54839"/>
                </a:lnTo>
                <a:lnTo>
                  <a:pt x="10798579" y="404459"/>
                </a:lnTo>
                <a:lnTo>
                  <a:pt x="10901717" y="3357944"/>
                </a:lnTo>
                <a:cubicBezTo>
                  <a:pt x="10901716" y="3357946"/>
                  <a:pt x="10901715" y="3357947"/>
                  <a:pt x="10901714" y="3357949"/>
                </a:cubicBezTo>
                <a:lnTo>
                  <a:pt x="10901897" y="3363104"/>
                </a:lnTo>
                <a:lnTo>
                  <a:pt x="10893816" y="3377100"/>
                </a:lnTo>
                <a:lnTo>
                  <a:pt x="10887323" y="3392838"/>
                </a:lnTo>
                <a:lnTo>
                  <a:pt x="10881845" y="3397828"/>
                </a:lnTo>
                <a:lnTo>
                  <a:pt x="10876220" y="3407568"/>
                </a:lnTo>
                <a:lnTo>
                  <a:pt x="10867702" y="3407860"/>
                </a:lnTo>
                <a:lnTo>
                  <a:pt x="10857541" y="3411520"/>
                </a:lnTo>
                <a:lnTo>
                  <a:pt x="10832053" y="3412410"/>
                </a:lnTo>
                <a:lnTo>
                  <a:pt x="10831546" y="3413616"/>
                </a:lnTo>
                <a:cubicBezTo>
                  <a:pt x="10830474" y="3428173"/>
                  <a:pt x="10849082" y="3440222"/>
                  <a:pt x="10791337" y="3442239"/>
                </a:cubicBezTo>
                <a:lnTo>
                  <a:pt x="10711793" y="3416609"/>
                </a:lnTo>
                <a:lnTo>
                  <a:pt x="9935449" y="3443720"/>
                </a:lnTo>
                <a:lnTo>
                  <a:pt x="9922087" y="3448375"/>
                </a:lnTo>
                <a:cubicBezTo>
                  <a:pt x="9914905" y="3450370"/>
                  <a:pt x="9905005" y="3452335"/>
                  <a:pt x="9889965" y="3453703"/>
                </a:cubicBezTo>
                <a:cubicBezTo>
                  <a:pt x="9852034" y="3441054"/>
                  <a:pt x="9804605" y="3476443"/>
                  <a:pt x="9757415" y="3459301"/>
                </a:cubicBezTo>
                <a:cubicBezTo>
                  <a:pt x="9740263" y="3455349"/>
                  <a:pt x="9688392" y="3457516"/>
                  <a:pt x="9679337" y="3466695"/>
                </a:cubicBezTo>
                <a:cubicBezTo>
                  <a:pt x="9668677" y="3468953"/>
                  <a:pt x="9655780" y="3466201"/>
                  <a:pt x="9651603" y="3475859"/>
                </a:cubicBezTo>
                <a:cubicBezTo>
                  <a:pt x="9644330" y="3487550"/>
                  <a:pt x="9605022" y="3471055"/>
                  <a:pt x="9611575" y="3484382"/>
                </a:cubicBezTo>
                <a:cubicBezTo>
                  <a:pt x="9583699" y="3473111"/>
                  <a:pt x="9564458" y="3497726"/>
                  <a:pt x="9542424" y="3504346"/>
                </a:cubicBezTo>
                <a:lnTo>
                  <a:pt x="9475463" y="3514251"/>
                </a:lnTo>
                <a:lnTo>
                  <a:pt x="9430317" y="3517293"/>
                </a:lnTo>
                <a:lnTo>
                  <a:pt x="9423751" y="3517233"/>
                </a:lnTo>
                <a:lnTo>
                  <a:pt x="9369168" y="3508781"/>
                </a:lnTo>
                <a:cubicBezTo>
                  <a:pt x="9367971" y="3510714"/>
                  <a:pt x="9366331" y="3512530"/>
                  <a:pt x="9364297" y="3514167"/>
                </a:cubicBezTo>
                <a:lnTo>
                  <a:pt x="9347493" y="3520072"/>
                </a:lnTo>
                <a:lnTo>
                  <a:pt x="9332718" y="3514362"/>
                </a:lnTo>
                <a:lnTo>
                  <a:pt x="9264167" y="3505658"/>
                </a:lnTo>
                <a:lnTo>
                  <a:pt x="9164094" y="3498928"/>
                </a:lnTo>
                <a:lnTo>
                  <a:pt x="9148800" y="3493060"/>
                </a:lnTo>
                <a:cubicBezTo>
                  <a:pt x="9114162" y="3487240"/>
                  <a:pt x="9072940" y="3495967"/>
                  <a:pt x="9050458" y="3480848"/>
                </a:cubicBezTo>
                <a:lnTo>
                  <a:pt x="8999058" y="3480225"/>
                </a:lnTo>
                <a:lnTo>
                  <a:pt x="8993554" y="3486268"/>
                </a:lnTo>
                <a:lnTo>
                  <a:pt x="8978351" y="3485255"/>
                </a:lnTo>
                <a:lnTo>
                  <a:pt x="8974307" y="3486266"/>
                </a:lnTo>
                <a:cubicBezTo>
                  <a:pt x="8966590" y="3488228"/>
                  <a:pt x="8958927" y="3489959"/>
                  <a:pt x="8951126" y="3490785"/>
                </a:cubicBezTo>
                <a:cubicBezTo>
                  <a:pt x="8951758" y="3485238"/>
                  <a:pt x="8949842" y="3481846"/>
                  <a:pt x="8946415" y="3479836"/>
                </a:cubicBezTo>
                <a:lnTo>
                  <a:pt x="8939487" y="3478500"/>
                </a:lnTo>
                <a:lnTo>
                  <a:pt x="8687743" y="3487291"/>
                </a:lnTo>
                <a:lnTo>
                  <a:pt x="8666518" y="3498231"/>
                </a:lnTo>
                <a:lnTo>
                  <a:pt x="8599556" y="3508137"/>
                </a:lnTo>
                <a:lnTo>
                  <a:pt x="8554411" y="3511179"/>
                </a:lnTo>
                <a:lnTo>
                  <a:pt x="8547844" y="3511118"/>
                </a:lnTo>
                <a:lnTo>
                  <a:pt x="8493261" y="3502666"/>
                </a:lnTo>
                <a:cubicBezTo>
                  <a:pt x="8492064" y="3504598"/>
                  <a:pt x="8490425" y="3506416"/>
                  <a:pt x="8488390" y="3508053"/>
                </a:cubicBezTo>
                <a:lnTo>
                  <a:pt x="8471586" y="3513957"/>
                </a:lnTo>
                <a:lnTo>
                  <a:pt x="8456812" y="3508248"/>
                </a:lnTo>
                <a:lnTo>
                  <a:pt x="8388259" y="3499544"/>
                </a:lnTo>
                <a:lnTo>
                  <a:pt x="8370697" y="3498362"/>
                </a:lnTo>
                <a:lnTo>
                  <a:pt x="7639559" y="3523894"/>
                </a:lnTo>
                <a:lnTo>
                  <a:pt x="7007522" y="3545965"/>
                </a:lnTo>
                <a:lnTo>
                  <a:pt x="6591224" y="3560503"/>
                </a:lnTo>
                <a:lnTo>
                  <a:pt x="6557964" y="3561844"/>
                </a:lnTo>
                <a:cubicBezTo>
                  <a:pt x="6565626" y="3569808"/>
                  <a:pt x="6411601" y="3573816"/>
                  <a:pt x="6355814" y="3568989"/>
                </a:cubicBezTo>
                <a:lnTo>
                  <a:pt x="6354404" y="3568773"/>
                </a:lnTo>
                <a:lnTo>
                  <a:pt x="4018045" y="3650360"/>
                </a:lnTo>
                <a:lnTo>
                  <a:pt x="168026" y="3784806"/>
                </a:lnTo>
                <a:cubicBezTo>
                  <a:pt x="148265" y="3785434"/>
                  <a:pt x="131630" y="3767909"/>
                  <a:pt x="130799" y="3745583"/>
                </a:cubicBezTo>
                <a:lnTo>
                  <a:pt x="27661" y="792099"/>
                </a:lnTo>
                <a:lnTo>
                  <a:pt x="15046" y="4308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50000"/>
                </a:srgbClr>
              </a:gs>
              <a:gs pos="44000">
                <a:srgbClr val="000000">
                  <a:alpha val="0"/>
                </a:srgbClr>
              </a:gs>
              <a:gs pos="20000">
                <a:srgbClr val="000000">
                  <a:alpha val="37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D13B9-DC67-67B7-FDF4-5AF0598C6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943098"/>
            <a:ext cx="5410200" cy="3184241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Predicting Taxi Out delay Airplane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6FF1-7DC3-2A51-2FD6-0C3830238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7411" y="5390539"/>
            <a:ext cx="5250013" cy="634245"/>
          </a:xfrm>
        </p:spPr>
        <p:txBody>
          <a:bodyPr>
            <a:normAutofit/>
          </a:bodyPr>
          <a:lstStyle/>
          <a:p>
            <a:pPr algn="r"/>
            <a:endParaRPr lang="en-GB">
              <a:solidFill>
                <a:srgbClr val="FFFFFF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91EA59-6DC9-4DBE-A695-5C34F3589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9151E3D-CEBB-4AB7-BD15-2F43F5561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D37F7F1-C11D-4C2D-8852-2F971134B9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9D65196-FEF1-4579-A9A6-33918DD8A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B543613-5075-431D-A2F8-1E9DB45FB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551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556FE-7BD6-131C-CE53-BA624A59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 Pre-processing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8B0774-1068-6620-6493-CA94FB6EE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2492962"/>
            <a:ext cx="7812716" cy="238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86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BF12-8BFA-AA13-C802-2651FCC1D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891" y="0"/>
            <a:ext cx="9493249" cy="1577975"/>
          </a:xfrm>
        </p:spPr>
        <p:txBody>
          <a:bodyPr/>
          <a:lstStyle/>
          <a:p>
            <a:r>
              <a:rPr lang="en-GB" dirty="0"/>
              <a:t>ML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9C6AD2-8427-B372-BEEF-B011AB836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9891" y="1714871"/>
            <a:ext cx="4466214" cy="4993039"/>
          </a:xfrm>
        </p:spPr>
      </p:pic>
    </p:spTree>
    <p:extLst>
      <p:ext uri="{BB962C8B-B14F-4D97-AF65-F5344CB8AC3E}">
        <p14:creationId xmlns:p14="http://schemas.microsoft.com/office/powerpoint/2010/main" val="4280291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BA18-68A5-1434-49F8-D35D1026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Metrics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0F8ACD-BF4B-7C41-6A8E-9ECEBA7DF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FA8811-56A3-B864-C522-ECC4C763D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318032"/>
            <a:ext cx="7379286" cy="322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06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CB86E21-E2BD-408E-8E61-D30AB8715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9B38C0-3CC6-4B41-93F3-C479D22DD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984" y="510362"/>
            <a:ext cx="11174866" cy="542688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9A070B3-8EC2-413C-B782-253BA2546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73638" y="-2246659"/>
            <a:ext cx="5200368" cy="10916487"/>
          </a:xfrm>
          <a:custGeom>
            <a:avLst/>
            <a:gdLst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2810340 w 4123786"/>
              <a:gd name="connsiteY39" fmla="*/ 10695515 h 10695515"/>
              <a:gd name="connsiteX40" fmla="*/ 68003 w 4123786"/>
              <a:gd name="connsiteY40" fmla="*/ 10695515 h 10695515"/>
              <a:gd name="connsiteX41" fmla="*/ 30530 w 4123786"/>
              <a:gd name="connsiteY41" fmla="*/ 10659953 h 10695515"/>
              <a:gd name="connsiteX42" fmla="*/ 30530 w 4123786"/>
              <a:gd name="connsiteY42" fmla="*/ 9043781 h 10695515"/>
              <a:gd name="connsiteX43" fmla="*/ 19986 w 4123786"/>
              <a:gd name="connsiteY43" fmla="*/ 8991028 h 10695515"/>
              <a:gd name="connsiteX44" fmla="*/ 30530 w 4123786"/>
              <a:gd name="connsiteY44" fmla="*/ 8936768 h 10695515"/>
              <a:gd name="connsiteX45" fmla="*/ 30530 w 4123786"/>
              <a:gd name="connsiteY45" fmla="*/ 8213677 h 10695515"/>
              <a:gd name="connsiteX46" fmla="*/ 30530 w 4123786"/>
              <a:gd name="connsiteY46" fmla="*/ 8117697 h 10695515"/>
              <a:gd name="connsiteX47" fmla="*/ 19292 w 4123786"/>
              <a:gd name="connsiteY47" fmla="*/ 8064088 h 10695515"/>
              <a:gd name="connsiteX48" fmla="*/ 6414 w 4123786"/>
              <a:gd name="connsiteY48" fmla="*/ 8009276 h 10695515"/>
              <a:gd name="connsiteX49" fmla="*/ 862 w 4123786"/>
              <a:gd name="connsiteY49" fmla="*/ 7956458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68003 w 4123786"/>
              <a:gd name="connsiteY39" fmla="*/ 10695515 h 10695515"/>
              <a:gd name="connsiteX40" fmla="*/ 30530 w 4123786"/>
              <a:gd name="connsiteY40" fmla="*/ 10659953 h 10695515"/>
              <a:gd name="connsiteX41" fmla="*/ 30530 w 4123786"/>
              <a:gd name="connsiteY41" fmla="*/ 9043781 h 10695515"/>
              <a:gd name="connsiteX42" fmla="*/ 19986 w 4123786"/>
              <a:gd name="connsiteY42" fmla="*/ 8991028 h 10695515"/>
              <a:gd name="connsiteX43" fmla="*/ 30530 w 4123786"/>
              <a:gd name="connsiteY43" fmla="*/ 8936768 h 10695515"/>
              <a:gd name="connsiteX44" fmla="*/ 30530 w 4123786"/>
              <a:gd name="connsiteY44" fmla="*/ 8213677 h 10695515"/>
              <a:gd name="connsiteX45" fmla="*/ 30530 w 4123786"/>
              <a:gd name="connsiteY45" fmla="*/ 8117697 h 10695515"/>
              <a:gd name="connsiteX46" fmla="*/ 19292 w 4123786"/>
              <a:gd name="connsiteY46" fmla="*/ 8064088 h 10695515"/>
              <a:gd name="connsiteX47" fmla="*/ 6414 w 4123786"/>
              <a:gd name="connsiteY47" fmla="*/ 8009276 h 10695515"/>
              <a:gd name="connsiteX48" fmla="*/ 862 w 4123786"/>
              <a:gd name="connsiteY48" fmla="*/ 7956458 h 10695515"/>
              <a:gd name="connsiteX49" fmla="*/ 0 w 4123786"/>
              <a:gd name="connsiteY4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916119 h 10695515"/>
              <a:gd name="connsiteX32" fmla="*/ 4123785 w 4123786"/>
              <a:gd name="connsiteY32" fmla="*/ 10239915 h 10695515"/>
              <a:gd name="connsiteX33" fmla="*/ 4123785 w 4123786"/>
              <a:gd name="connsiteY33" fmla="*/ 10662081 h 10695515"/>
              <a:gd name="connsiteX34" fmla="*/ 4090258 w 4123786"/>
              <a:gd name="connsiteY34" fmla="*/ 10695514 h 10695515"/>
              <a:gd name="connsiteX35" fmla="*/ 4072751 w 4123786"/>
              <a:gd name="connsiteY35" fmla="*/ 10695514 h 10695515"/>
              <a:gd name="connsiteX36" fmla="*/ 4072751 w 4123786"/>
              <a:gd name="connsiteY36" fmla="*/ 10695515 h 10695515"/>
              <a:gd name="connsiteX37" fmla="*/ 3145747 w 4123786"/>
              <a:gd name="connsiteY37" fmla="*/ 10695515 h 10695515"/>
              <a:gd name="connsiteX38" fmla="*/ 68003 w 4123786"/>
              <a:gd name="connsiteY38" fmla="*/ 10695515 h 10695515"/>
              <a:gd name="connsiteX39" fmla="*/ 30530 w 4123786"/>
              <a:gd name="connsiteY39" fmla="*/ 10659953 h 10695515"/>
              <a:gd name="connsiteX40" fmla="*/ 30530 w 4123786"/>
              <a:gd name="connsiteY40" fmla="*/ 9043781 h 10695515"/>
              <a:gd name="connsiteX41" fmla="*/ 19986 w 4123786"/>
              <a:gd name="connsiteY41" fmla="*/ 8991028 h 10695515"/>
              <a:gd name="connsiteX42" fmla="*/ 30530 w 4123786"/>
              <a:gd name="connsiteY42" fmla="*/ 8936768 h 10695515"/>
              <a:gd name="connsiteX43" fmla="*/ 30530 w 4123786"/>
              <a:gd name="connsiteY43" fmla="*/ 8213677 h 10695515"/>
              <a:gd name="connsiteX44" fmla="*/ 30530 w 4123786"/>
              <a:gd name="connsiteY44" fmla="*/ 8117697 h 10695515"/>
              <a:gd name="connsiteX45" fmla="*/ 19292 w 4123786"/>
              <a:gd name="connsiteY45" fmla="*/ 8064088 h 10695515"/>
              <a:gd name="connsiteX46" fmla="*/ 6414 w 4123786"/>
              <a:gd name="connsiteY46" fmla="*/ 8009276 h 10695515"/>
              <a:gd name="connsiteX47" fmla="*/ 862 w 4123786"/>
              <a:gd name="connsiteY47" fmla="*/ 7956458 h 10695515"/>
              <a:gd name="connsiteX48" fmla="*/ 0 w 4123786"/>
              <a:gd name="connsiteY48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7916119 h 10695515"/>
              <a:gd name="connsiteX31" fmla="*/ 4123785 w 4123786"/>
              <a:gd name="connsiteY31" fmla="*/ 10239915 h 10695515"/>
              <a:gd name="connsiteX32" fmla="*/ 4123785 w 4123786"/>
              <a:gd name="connsiteY32" fmla="*/ 10662081 h 10695515"/>
              <a:gd name="connsiteX33" fmla="*/ 4090258 w 4123786"/>
              <a:gd name="connsiteY33" fmla="*/ 10695514 h 10695515"/>
              <a:gd name="connsiteX34" fmla="*/ 4072751 w 4123786"/>
              <a:gd name="connsiteY34" fmla="*/ 10695514 h 10695515"/>
              <a:gd name="connsiteX35" fmla="*/ 4072751 w 4123786"/>
              <a:gd name="connsiteY35" fmla="*/ 10695515 h 10695515"/>
              <a:gd name="connsiteX36" fmla="*/ 3145747 w 4123786"/>
              <a:gd name="connsiteY36" fmla="*/ 10695515 h 10695515"/>
              <a:gd name="connsiteX37" fmla="*/ 68003 w 4123786"/>
              <a:gd name="connsiteY37" fmla="*/ 10695515 h 10695515"/>
              <a:gd name="connsiteX38" fmla="*/ 30530 w 4123786"/>
              <a:gd name="connsiteY38" fmla="*/ 10659953 h 10695515"/>
              <a:gd name="connsiteX39" fmla="*/ 30530 w 4123786"/>
              <a:gd name="connsiteY39" fmla="*/ 9043781 h 10695515"/>
              <a:gd name="connsiteX40" fmla="*/ 19986 w 4123786"/>
              <a:gd name="connsiteY40" fmla="*/ 8991028 h 10695515"/>
              <a:gd name="connsiteX41" fmla="*/ 30530 w 4123786"/>
              <a:gd name="connsiteY41" fmla="*/ 8936768 h 10695515"/>
              <a:gd name="connsiteX42" fmla="*/ 30530 w 4123786"/>
              <a:gd name="connsiteY42" fmla="*/ 8213677 h 10695515"/>
              <a:gd name="connsiteX43" fmla="*/ 30530 w 4123786"/>
              <a:gd name="connsiteY43" fmla="*/ 8117697 h 10695515"/>
              <a:gd name="connsiteX44" fmla="*/ 19292 w 4123786"/>
              <a:gd name="connsiteY44" fmla="*/ 8064088 h 10695515"/>
              <a:gd name="connsiteX45" fmla="*/ 6414 w 4123786"/>
              <a:gd name="connsiteY45" fmla="*/ 8009276 h 10695515"/>
              <a:gd name="connsiteX46" fmla="*/ 862 w 4123786"/>
              <a:gd name="connsiteY46" fmla="*/ 7956458 h 10695515"/>
              <a:gd name="connsiteX47" fmla="*/ 0 w 4123786"/>
              <a:gd name="connsiteY47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10239915 h 10695515"/>
              <a:gd name="connsiteX31" fmla="*/ 4123785 w 4123786"/>
              <a:gd name="connsiteY31" fmla="*/ 10662081 h 10695515"/>
              <a:gd name="connsiteX32" fmla="*/ 4090258 w 4123786"/>
              <a:gd name="connsiteY32" fmla="*/ 10695514 h 10695515"/>
              <a:gd name="connsiteX33" fmla="*/ 4072751 w 4123786"/>
              <a:gd name="connsiteY33" fmla="*/ 10695514 h 10695515"/>
              <a:gd name="connsiteX34" fmla="*/ 4072751 w 4123786"/>
              <a:gd name="connsiteY34" fmla="*/ 10695515 h 10695515"/>
              <a:gd name="connsiteX35" fmla="*/ 3145747 w 4123786"/>
              <a:gd name="connsiteY35" fmla="*/ 10695515 h 10695515"/>
              <a:gd name="connsiteX36" fmla="*/ 68003 w 4123786"/>
              <a:gd name="connsiteY36" fmla="*/ 10695515 h 10695515"/>
              <a:gd name="connsiteX37" fmla="*/ 30530 w 4123786"/>
              <a:gd name="connsiteY37" fmla="*/ 10659953 h 10695515"/>
              <a:gd name="connsiteX38" fmla="*/ 30530 w 4123786"/>
              <a:gd name="connsiteY38" fmla="*/ 9043781 h 10695515"/>
              <a:gd name="connsiteX39" fmla="*/ 19986 w 4123786"/>
              <a:gd name="connsiteY39" fmla="*/ 8991028 h 10695515"/>
              <a:gd name="connsiteX40" fmla="*/ 30530 w 4123786"/>
              <a:gd name="connsiteY40" fmla="*/ 8936768 h 10695515"/>
              <a:gd name="connsiteX41" fmla="*/ 30530 w 4123786"/>
              <a:gd name="connsiteY41" fmla="*/ 8213677 h 10695515"/>
              <a:gd name="connsiteX42" fmla="*/ 30530 w 4123786"/>
              <a:gd name="connsiteY42" fmla="*/ 8117697 h 10695515"/>
              <a:gd name="connsiteX43" fmla="*/ 19292 w 4123786"/>
              <a:gd name="connsiteY43" fmla="*/ 8064088 h 10695515"/>
              <a:gd name="connsiteX44" fmla="*/ 6414 w 4123786"/>
              <a:gd name="connsiteY44" fmla="*/ 8009276 h 10695515"/>
              <a:gd name="connsiteX45" fmla="*/ 862 w 4123786"/>
              <a:gd name="connsiteY45" fmla="*/ 7956458 h 10695515"/>
              <a:gd name="connsiteX46" fmla="*/ 0 w 4123786"/>
              <a:gd name="connsiteY46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3145747 w 4123786"/>
              <a:gd name="connsiteY34" fmla="*/ 10695515 h 10695515"/>
              <a:gd name="connsiteX35" fmla="*/ 68003 w 4123786"/>
              <a:gd name="connsiteY35" fmla="*/ 10695515 h 10695515"/>
              <a:gd name="connsiteX36" fmla="*/ 30530 w 4123786"/>
              <a:gd name="connsiteY36" fmla="*/ 10659953 h 10695515"/>
              <a:gd name="connsiteX37" fmla="*/ 30530 w 4123786"/>
              <a:gd name="connsiteY37" fmla="*/ 9043781 h 10695515"/>
              <a:gd name="connsiteX38" fmla="*/ 19986 w 4123786"/>
              <a:gd name="connsiteY38" fmla="*/ 8991028 h 10695515"/>
              <a:gd name="connsiteX39" fmla="*/ 30530 w 4123786"/>
              <a:gd name="connsiteY39" fmla="*/ 8936768 h 10695515"/>
              <a:gd name="connsiteX40" fmla="*/ 30530 w 4123786"/>
              <a:gd name="connsiteY40" fmla="*/ 8213677 h 10695515"/>
              <a:gd name="connsiteX41" fmla="*/ 30530 w 4123786"/>
              <a:gd name="connsiteY41" fmla="*/ 8117697 h 10695515"/>
              <a:gd name="connsiteX42" fmla="*/ 19292 w 4123786"/>
              <a:gd name="connsiteY42" fmla="*/ 8064088 h 10695515"/>
              <a:gd name="connsiteX43" fmla="*/ 6414 w 4123786"/>
              <a:gd name="connsiteY43" fmla="*/ 8009276 h 10695515"/>
              <a:gd name="connsiteX44" fmla="*/ 862 w 4123786"/>
              <a:gd name="connsiteY44" fmla="*/ 7956458 h 10695515"/>
              <a:gd name="connsiteX45" fmla="*/ 0 w 4123786"/>
              <a:gd name="connsiteY45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68003 w 4123786"/>
              <a:gd name="connsiteY34" fmla="*/ 10695515 h 10695515"/>
              <a:gd name="connsiteX35" fmla="*/ 30530 w 4123786"/>
              <a:gd name="connsiteY35" fmla="*/ 10659953 h 10695515"/>
              <a:gd name="connsiteX36" fmla="*/ 30530 w 4123786"/>
              <a:gd name="connsiteY36" fmla="*/ 9043781 h 10695515"/>
              <a:gd name="connsiteX37" fmla="*/ 19986 w 4123786"/>
              <a:gd name="connsiteY37" fmla="*/ 8991028 h 10695515"/>
              <a:gd name="connsiteX38" fmla="*/ 30530 w 4123786"/>
              <a:gd name="connsiteY38" fmla="*/ 8936768 h 10695515"/>
              <a:gd name="connsiteX39" fmla="*/ 30530 w 4123786"/>
              <a:gd name="connsiteY39" fmla="*/ 8213677 h 10695515"/>
              <a:gd name="connsiteX40" fmla="*/ 30530 w 4123786"/>
              <a:gd name="connsiteY40" fmla="*/ 8117697 h 10695515"/>
              <a:gd name="connsiteX41" fmla="*/ 19292 w 4123786"/>
              <a:gd name="connsiteY41" fmla="*/ 8064088 h 10695515"/>
              <a:gd name="connsiteX42" fmla="*/ 6414 w 4123786"/>
              <a:gd name="connsiteY42" fmla="*/ 8009276 h 10695515"/>
              <a:gd name="connsiteX43" fmla="*/ 862 w 4123786"/>
              <a:gd name="connsiteY43" fmla="*/ 7956458 h 10695515"/>
              <a:gd name="connsiteX44" fmla="*/ 0 w 4123786"/>
              <a:gd name="connsiteY44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662081 h 10695515"/>
              <a:gd name="connsiteX30" fmla="*/ 4090258 w 4123786"/>
              <a:gd name="connsiteY30" fmla="*/ 10695514 h 10695515"/>
              <a:gd name="connsiteX31" fmla="*/ 4072751 w 4123786"/>
              <a:gd name="connsiteY31" fmla="*/ 10695514 h 10695515"/>
              <a:gd name="connsiteX32" fmla="*/ 4072751 w 4123786"/>
              <a:gd name="connsiteY32" fmla="*/ 10695515 h 10695515"/>
              <a:gd name="connsiteX33" fmla="*/ 68003 w 4123786"/>
              <a:gd name="connsiteY33" fmla="*/ 10695515 h 10695515"/>
              <a:gd name="connsiteX34" fmla="*/ 30530 w 4123786"/>
              <a:gd name="connsiteY34" fmla="*/ 10659953 h 10695515"/>
              <a:gd name="connsiteX35" fmla="*/ 30530 w 4123786"/>
              <a:gd name="connsiteY35" fmla="*/ 9043781 h 10695515"/>
              <a:gd name="connsiteX36" fmla="*/ 19986 w 4123786"/>
              <a:gd name="connsiteY36" fmla="*/ 8991028 h 10695515"/>
              <a:gd name="connsiteX37" fmla="*/ 30530 w 4123786"/>
              <a:gd name="connsiteY37" fmla="*/ 8936768 h 10695515"/>
              <a:gd name="connsiteX38" fmla="*/ 30530 w 4123786"/>
              <a:gd name="connsiteY38" fmla="*/ 8213677 h 10695515"/>
              <a:gd name="connsiteX39" fmla="*/ 30530 w 4123786"/>
              <a:gd name="connsiteY39" fmla="*/ 8117697 h 10695515"/>
              <a:gd name="connsiteX40" fmla="*/ 19292 w 4123786"/>
              <a:gd name="connsiteY40" fmla="*/ 8064088 h 10695515"/>
              <a:gd name="connsiteX41" fmla="*/ 6414 w 4123786"/>
              <a:gd name="connsiteY41" fmla="*/ 8009276 h 10695515"/>
              <a:gd name="connsiteX42" fmla="*/ 862 w 4123786"/>
              <a:gd name="connsiteY42" fmla="*/ 7956458 h 10695515"/>
              <a:gd name="connsiteX43" fmla="*/ 0 w 4123786"/>
              <a:gd name="connsiteY43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090259 w 4123786"/>
              <a:gd name="connsiteY22" fmla="*/ 0 h 10695515"/>
              <a:gd name="connsiteX23" fmla="*/ 4123786 w 4123786"/>
              <a:gd name="connsiteY23" fmla="*/ 33528 h 10695515"/>
              <a:gd name="connsiteX24" fmla="*/ 4123786 w 4123786"/>
              <a:gd name="connsiteY24" fmla="*/ 2779490 h 10695515"/>
              <a:gd name="connsiteX25" fmla="*/ 4123785 w 4123786"/>
              <a:gd name="connsiteY25" fmla="*/ 2779492 h 10695515"/>
              <a:gd name="connsiteX26" fmla="*/ 4123785 w 4123786"/>
              <a:gd name="connsiteY26" fmla="*/ 3099544 h 10695515"/>
              <a:gd name="connsiteX27" fmla="*/ 4123785 w 4123786"/>
              <a:gd name="connsiteY27" fmla="*/ 4850102 h 10695515"/>
              <a:gd name="connsiteX28" fmla="*/ 4123785 w 4123786"/>
              <a:gd name="connsiteY28" fmla="*/ 10662081 h 10695515"/>
              <a:gd name="connsiteX29" fmla="*/ 4090258 w 4123786"/>
              <a:gd name="connsiteY29" fmla="*/ 10695514 h 10695515"/>
              <a:gd name="connsiteX30" fmla="*/ 4072751 w 4123786"/>
              <a:gd name="connsiteY30" fmla="*/ 10695514 h 10695515"/>
              <a:gd name="connsiteX31" fmla="*/ 4072751 w 4123786"/>
              <a:gd name="connsiteY31" fmla="*/ 10695515 h 10695515"/>
              <a:gd name="connsiteX32" fmla="*/ 68003 w 4123786"/>
              <a:gd name="connsiteY32" fmla="*/ 10695515 h 10695515"/>
              <a:gd name="connsiteX33" fmla="*/ 30530 w 4123786"/>
              <a:gd name="connsiteY33" fmla="*/ 10659953 h 10695515"/>
              <a:gd name="connsiteX34" fmla="*/ 30530 w 4123786"/>
              <a:gd name="connsiteY34" fmla="*/ 9043781 h 10695515"/>
              <a:gd name="connsiteX35" fmla="*/ 19986 w 4123786"/>
              <a:gd name="connsiteY35" fmla="*/ 8991028 h 10695515"/>
              <a:gd name="connsiteX36" fmla="*/ 30530 w 4123786"/>
              <a:gd name="connsiteY36" fmla="*/ 8936768 h 10695515"/>
              <a:gd name="connsiteX37" fmla="*/ 30530 w 4123786"/>
              <a:gd name="connsiteY37" fmla="*/ 8213677 h 10695515"/>
              <a:gd name="connsiteX38" fmla="*/ 30530 w 4123786"/>
              <a:gd name="connsiteY38" fmla="*/ 8117697 h 10695515"/>
              <a:gd name="connsiteX39" fmla="*/ 19292 w 4123786"/>
              <a:gd name="connsiteY39" fmla="*/ 8064088 h 10695515"/>
              <a:gd name="connsiteX40" fmla="*/ 6414 w 4123786"/>
              <a:gd name="connsiteY40" fmla="*/ 8009276 h 10695515"/>
              <a:gd name="connsiteX41" fmla="*/ 862 w 4123786"/>
              <a:gd name="connsiteY41" fmla="*/ 7956458 h 10695515"/>
              <a:gd name="connsiteX42" fmla="*/ 0 w 4123786"/>
              <a:gd name="connsiteY42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090259 w 4123786"/>
              <a:gd name="connsiteY21" fmla="*/ 0 h 10695515"/>
              <a:gd name="connsiteX22" fmla="*/ 4123786 w 4123786"/>
              <a:gd name="connsiteY22" fmla="*/ 33528 h 10695515"/>
              <a:gd name="connsiteX23" fmla="*/ 4123786 w 4123786"/>
              <a:gd name="connsiteY23" fmla="*/ 2779490 h 10695515"/>
              <a:gd name="connsiteX24" fmla="*/ 4123785 w 4123786"/>
              <a:gd name="connsiteY24" fmla="*/ 2779492 h 10695515"/>
              <a:gd name="connsiteX25" fmla="*/ 4123785 w 4123786"/>
              <a:gd name="connsiteY25" fmla="*/ 3099544 h 10695515"/>
              <a:gd name="connsiteX26" fmla="*/ 4123785 w 4123786"/>
              <a:gd name="connsiteY26" fmla="*/ 4850102 h 10695515"/>
              <a:gd name="connsiteX27" fmla="*/ 4123785 w 4123786"/>
              <a:gd name="connsiteY27" fmla="*/ 10662081 h 10695515"/>
              <a:gd name="connsiteX28" fmla="*/ 4090258 w 4123786"/>
              <a:gd name="connsiteY28" fmla="*/ 10695514 h 10695515"/>
              <a:gd name="connsiteX29" fmla="*/ 4072751 w 4123786"/>
              <a:gd name="connsiteY29" fmla="*/ 10695514 h 10695515"/>
              <a:gd name="connsiteX30" fmla="*/ 4072751 w 4123786"/>
              <a:gd name="connsiteY30" fmla="*/ 10695515 h 10695515"/>
              <a:gd name="connsiteX31" fmla="*/ 68003 w 4123786"/>
              <a:gd name="connsiteY31" fmla="*/ 10695515 h 10695515"/>
              <a:gd name="connsiteX32" fmla="*/ 30530 w 4123786"/>
              <a:gd name="connsiteY32" fmla="*/ 10659953 h 10695515"/>
              <a:gd name="connsiteX33" fmla="*/ 30530 w 4123786"/>
              <a:gd name="connsiteY33" fmla="*/ 9043781 h 10695515"/>
              <a:gd name="connsiteX34" fmla="*/ 19986 w 4123786"/>
              <a:gd name="connsiteY34" fmla="*/ 8991028 h 10695515"/>
              <a:gd name="connsiteX35" fmla="*/ 30530 w 4123786"/>
              <a:gd name="connsiteY35" fmla="*/ 8936768 h 10695515"/>
              <a:gd name="connsiteX36" fmla="*/ 30530 w 4123786"/>
              <a:gd name="connsiteY36" fmla="*/ 8213677 h 10695515"/>
              <a:gd name="connsiteX37" fmla="*/ 30530 w 4123786"/>
              <a:gd name="connsiteY37" fmla="*/ 8117697 h 10695515"/>
              <a:gd name="connsiteX38" fmla="*/ 19292 w 4123786"/>
              <a:gd name="connsiteY38" fmla="*/ 8064088 h 10695515"/>
              <a:gd name="connsiteX39" fmla="*/ 6414 w 4123786"/>
              <a:gd name="connsiteY39" fmla="*/ 8009276 h 10695515"/>
              <a:gd name="connsiteX40" fmla="*/ 862 w 4123786"/>
              <a:gd name="connsiteY40" fmla="*/ 7956458 h 10695515"/>
              <a:gd name="connsiteX41" fmla="*/ 0 w 4123786"/>
              <a:gd name="connsiteY41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2779492 h 10695515"/>
              <a:gd name="connsiteX24" fmla="*/ 4123785 w 4123786"/>
              <a:gd name="connsiteY24" fmla="*/ 3099544 h 10695515"/>
              <a:gd name="connsiteX25" fmla="*/ 4123785 w 4123786"/>
              <a:gd name="connsiteY25" fmla="*/ 4850102 h 10695515"/>
              <a:gd name="connsiteX26" fmla="*/ 4123785 w 4123786"/>
              <a:gd name="connsiteY26" fmla="*/ 10662081 h 10695515"/>
              <a:gd name="connsiteX27" fmla="*/ 4090258 w 4123786"/>
              <a:gd name="connsiteY27" fmla="*/ 10695514 h 10695515"/>
              <a:gd name="connsiteX28" fmla="*/ 4072751 w 4123786"/>
              <a:gd name="connsiteY28" fmla="*/ 10695514 h 10695515"/>
              <a:gd name="connsiteX29" fmla="*/ 4072751 w 4123786"/>
              <a:gd name="connsiteY29" fmla="*/ 10695515 h 10695515"/>
              <a:gd name="connsiteX30" fmla="*/ 68003 w 4123786"/>
              <a:gd name="connsiteY30" fmla="*/ 10695515 h 10695515"/>
              <a:gd name="connsiteX31" fmla="*/ 30530 w 4123786"/>
              <a:gd name="connsiteY31" fmla="*/ 10659953 h 10695515"/>
              <a:gd name="connsiteX32" fmla="*/ 30530 w 4123786"/>
              <a:gd name="connsiteY32" fmla="*/ 9043781 h 10695515"/>
              <a:gd name="connsiteX33" fmla="*/ 19986 w 4123786"/>
              <a:gd name="connsiteY33" fmla="*/ 8991028 h 10695515"/>
              <a:gd name="connsiteX34" fmla="*/ 30530 w 4123786"/>
              <a:gd name="connsiteY34" fmla="*/ 8936768 h 10695515"/>
              <a:gd name="connsiteX35" fmla="*/ 30530 w 4123786"/>
              <a:gd name="connsiteY35" fmla="*/ 8213677 h 10695515"/>
              <a:gd name="connsiteX36" fmla="*/ 30530 w 4123786"/>
              <a:gd name="connsiteY36" fmla="*/ 8117697 h 10695515"/>
              <a:gd name="connsiteX37" fmla="*/ 19292 w 4123786"/>
              <a:gd name="connsiteY37" fmla="*/ 8064088 h 10695515"/>
              <a:gd name="connsiteX38" fmla="*/ 6414 w 4123786"/>
              <a:gd name="connsiteY38" fmla="*/ 8009276 h 10695515"/>
              <a:gd name="connsiteX39" fmla="*/ 862 w 4123786"/>
              <a:gd name="connsiteY39" fmla="*/ 7956458 h 10695515"/>
              <a:gd name="connsiteX40" fmla="*/ 0 w 4123786"/>
              <a:gd name="connsiteY40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3099544 h 10695515"/>
              <a:gd name="connsiteX24" fmla="*/ 4123785 w 4123786"/>
              <a:gd name="connsiteY24" fmla="*/ 4850102 h 10695515"/>
              <a:gd name="connsiteX25" fmla="*/ 4123785 w 4123786"/>
              <a:gd name="connsiteY25" fmla="*/ 10662081 h 10695515"/>
              <a:gd name="connsiteX26" fmla="*/ 4090258 w 4123786"/>
              <a:gd name="connsiteY26" fmla="*/ 10695514 h 10695515"/>
              <a:gd name="connsiteX27" fmla="*/ 4072751 w 4123786"/>
              <a:gd name="connsiteY27" fmla="*/ 10695514 h 10695515"/>
              <a:gd name="connsiteX28" fmla="*/ 4072751 w 4123786"/>
              <a:gd name="connsiteY28" fmla="*/ 10695515 h 10695515"/>
              <a:gd name="connsiteX29" fmla="*/ 68003 w 4123786"/>
              <a:gd name="connsiteY29" fmla="*/ 10695515 h 10695515"/>
              <a:gd name="connsiteX30" fmla="*/ 30530 w 4123786"/>
              <a:gd name="connsiteY30" fmla="*/ 10659953 h 10695515"/>
              <a:gd name="connsiteX31" fmla="*/ 30530 w 4123786"/>
              <a:gd name="connsiteY31" fmla="*/ 9043781 h 10695515"/>
              <a:gd name="connsiteX32" fmla="*/ 19986 w 4123786"/>
              <a:gd name="connsiteY32" fmla="*/ 8991028 h 10695515"/>
              <a:gd name="connsiteX33" fmla="*/ 30530 w 4123786"/>
              <a:gd name="connsiteY33" fmla="*/ 8936768 h 10695515"/>
              <a:gd name="connsiteX34" fmla="*/ 30530 w 4123786"/>
              <a:gd name="connsiteY34" fmla="*/ 8213677 h 10695515"/>
              <a:gd name="connsiteX35" fmla="*/ 30530 w 4123786"/>
              <a:gd name="connsiteY35" fmla="*/ 8117697 h 10695515"/>
              <a:gd name="connsiteX36" fmla="*/ 19292 w 4123786"/>
              <a:gd name="connsiteY36" fmla="*/ 8064088 h 10695515"/>
              <a:gd name="connsiteX37" fmla="*/ 6414 w 4123786"/>
              <a:gd name="connsiteY37" fmla="*/ 8009276 h 10695515"/>
              <a:gd name="connsiteX38" fmla="*/ 862 w 4123786"/>
              <a:gd name="connsiteY38" fmla="*/ 7956458 h 10695515"/>
              <a:gd name="connsiteX39" fmla="*/ 0 w 4123786"/>
              <a:gd name="connsiteY3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5 w 4123786"/>
              <a:gd name="connsiteY22" fmla="*/ 3099544 h 10695515"/>
              <a:gd name="connsiteX23" fmla="*/ 4123785 w 4123786"/>
              <a:gd name="connsiteY23" fmla="*/ 4850102 h 10695515"/>
              <a:gd name="connsiteX24" fmla="*/ 4123785 w 4123786"/>
              <a:gd name="connsiteY24" fmla="*/ 10662081 h 10695515"/>
              <a:gd name="connsiteX25" fmla="*/ 4090258 w 4123786"/>
              <a:gd name="connsiteY25" fmla="*/ 10695514 h 10695515"/>
              <a:gd name="connsiteX26" fmla="*/ 4072751 w 4123786"/>
              <a:gd name="connsiteY26" fmla="*/ 10695514 h 10695515"/>
              <a:gd name="connsiteX27" fmla="*/ 4072751 w 4123786"/>
              <a:gd name="connsiteY27" fmla="*/ 10695515 h 10695515"/>
              <a:gd name="connsiteX28" fmla="*/ 68003 w 4123786"/>
              <a:gd name="connsiteY28" fmla="*/ 10695515 h 10695515"/>
              <a:gd name="connsiteX29" fmla="*/ 30530 w 4123786"/>
              <a:gd name="connsiteY29" fmla="*/ 10659953 h 10695515"/>
              <a:gd name="connsiteX30" fmla="*/ 30530 w 4123786"/>
              <a:gd name="connsiteY30" fmla="*/ 9043781 h 10695515"/>
              <a:gd name="connsiteX31" fmla="*/ 19986 w 4123786"/>
              <a:gd name="connsiteY31" fmla="*/ 8991028 h 10695515"/>
              <a:gd name="connsiteX32" fmla="*/ 30530 w 4123786"/>
              <a:gd name="connsiteY32" fmla="*/ 8936768 h 10695515"/>
              <a:gd name="connsiteX33" fmla="*/ 30530 w 4123786"/>
              <a:gd name="connsiteY33" fmla="*/ 8213677 h 10695515"/>
              <a:gd name="connsiteX34" fmla="*/ 30530 w 4123786"/>
              <a:gd name="connsiteY34" fmla="*/ 8117697 h 10695515"/>
              <a:gd name="connsiteX35" fmla="*/ 19292 w 4123786"/>
              <a:gd name="connsiteY35" fmla="*/ 8064088 h 10695515"/>
              <a:gd name="connsiteX36" fmla="*/ 6414 w 4123786"/>
              <a:gd name="connsiteY36" fmla="*/ 8009276 h 10695515"/>
              <a:gd name="connsiteX37" fmla="*/ 862 w 4123786"/>
              <a:gd name="connsiteY37" fmla="*/ 7956458 h 10695515"/>
              <a:gd name="connsiteX38" fmla="*/ 0 w 4123786"/>
              <a:gd name="connsiteY38" fmla="*/ 7915797 h 10695515"/>
              <a:gd name="connsiteX0" fmla="*/ 0 w 4126269"/>
              <a:gd name="connsiteY0" fmla="*/ 7915797 h 10695515"/>
              <a:gd name="connsiteX1" fmla="*/ 7600 w 4126269"/>
              <a:gd name="connsiteY1" fmla="*/ 7873197 h 10695515"/>
              <a:gd name="connsiteX2" fmla="*/ 4439 w 4126269"/>
              <a:gd name="connsiteY2" fmla="*/ 7844441 h 10695515"/>
              <a:gd name="connsiteX3" fmla="*/ 12582 w 4126269"/>
              <a:gd name="connsiteY3" fmla="*/ 7790887 h 10695515"/>
              <a:gd name="connsiteX4" fmla="*/ 20085 w 4126269"/>
              <a:gd name="connsiteY4" fmla="*/ 7712540 h 10695515"/>
              <a:gd name="connsiteX5" fmla="*/ 28081 w 4126269"/>
              <a:gd name="connsiteY5" fmla="*/ 7658609 h 10695515"/>
              <a:gd name="connsiteX6" fmla="*/ 30530 w 4126269"/>
              <a:gd name="connsiteY6" fmla="*/ 7648210 h 10695515"/>
              <a:gd name="connsiteX7" fmla="*/ 30530 w 4126269"/>
              <a:gd name="connsiteY7" fmla="*/ 7295316 h 10695515"/>
              <a:gd name="connsiteX8" fmla="*/ 27793 w 4126269"/>
              <a:gd name="connsiteY8" fmla="*/ 7269284 h 10695515"/>
              <a:gd name="connsiteX9" fmla="*/ 30530 w 4126269"/>
              <a:gd name="connsiteY9" fmla="*/ 7181458 h 10695515"/>
              <a:gd name="connsiteX10" fmla="*/ 26802 w 4126269"/>
              <a:gd name="connsiteY10" fmla="*/ 7168704 h 10695515"/>
              <a:gd name="connsiteX11" fmla="*/ 30530 w 4126269"/>
              <a:gd name="connsiteY11" fmla="*/ 7082840 h 10695515"/>
              <a:gd name="connsiteX12" fmla="*/ 27363 w 4126269"/>
              <a:gd name="connsiteY12" fmla="*/ 6988764 h 10695515"/>
              <a:gd name="connsiteX13" fmla="*/ 18853 w 4126269"/>
              <a:gd name="connsiteY13" fmla="*/ 6981739 h 10695515"/>
              <a:gd name="connsiteX14" fmla="*/ 18106 w 4126269"/>
              <a:gd name="connsiteY14" fmla="*/ 6961107 h 10695515"/>
              <a:gd name="connsiteX15" fmla="*/ 18269 w 4126269"/>
              <a:gd name="connsiteY15" fmla="*/ 6928626 h 10695515"/>
              <a:gd name="connsiteX16" fmla="*/ 27200 w 4126269"/>
              <a:gd name="connsiteY16" fmla="*/ 6855869 h 10695515"/>
              <a:gd name="connsiteX17" fmla="*/ 21919 w 4126269"/>
              <a:gd name="connsiteY17" fmla="*/ 40543 h 10695515"/>
              <a:gd name="connsiteX18" fmla="*/ 47162 w 4126269"/>
              <a:gd name="connsiteY18" fmla="*/ 4670 h 10695515"/>
              <a:gd name="connsiteX19" fmla="*/ 68017 w 4126269"/>
              <a:gd name="connsiteY19" fmla="*/ 37 h 10695515"/>
              <a:gd name="connsiteX20" fmla="*/ 4090259 w 4126269"/>
              <a:gd name="connsiteY20" fmla="*/ 0 h 10695515"/>
              <a:gd name="connsiteX21" fmla="*/ 4123786 w 4126269"/>
              <a:gd name="connsiteY21" fmla="*/ 33528 h 10695515"/>
              <a:gd name="connsiteX22" fmla="*/ 4123785 w 4126269"/>
              <a:gd name="connsiteY22" fmla="*/ 4850102 h 10695515"/>
              <a:gd name="connsiteX23" fmla="*/ 4123785 w 4126269"/>
              <a:gd name="connsiteY23" fmla="*/ 10662081 h 10695515"/>
              <a:gd name="connsiteX24" fmla="*/ 4090258 w 4126269"/>
              <a:gd name="connsiteY24" fmla="*/ 10695514 h 10695515"/>
              <a:gd name="connsiteX25" fmla="*/ 4072751 w 4126269"/>
              <a:gd name="connsiteY25" fmla="*/ 10695514 h 10695515"/>
              <a:gd name="connsiteX26" fmla="*/ 4072751 w 4126269"/>
              <a:gd name="connsiteY26" fmla="*/ 10695515 h 10695515"/>
              <a:gd name="connsiteX27" fmla="*/ 68003 w 4126269"/>
              <a:gd name="connsiteY27" fmla="*/ 10695515 h 10695515"/>
              <a:gd name="connsiteX28" fmla="*/ 30530 w 4126269"/>
              <a:gd name="connsiteY28" fmla="*/ 10659953 h 10695515"/>
              <a:gd name="connsiteX29" fmla="*/ 30530 w 4126269"/>
              <a:gd name="connsiteY29" fmla="*/ 9043781 h 10695515"/>
              <a:gd name="connsiteX30" fmla="*/ 19986 w 4126269"/>
              <a:gd name="connsiteY30" fmla="*/ 8991028 h 10695515"/>
              <a:gd name="connsiteX31" fmla="*/ 30530 w 4126269"/>
              <a:gd name="connsiteY31" fmla="*/ 8936768 h 10695515"/>
              <a:gd name="connsiteX32" fmla="*/ 30530 w 4126269"/>
              <a:gd name="connsiteY32" fmla="*/ 8213677 h 10695515"/>
              <a:gd name="connsiteX33" fmla="*/ 30530 w 4126269"/>
              <a:gd name="connsiteY33" fmla="*/ 8117697 h 10695515"/>
              <a:gd name="connsiteX34" fmla="*/ 19292 w 4126269"/>
              <a:gd name="connsiteY34" fmla="*/ 8064088 h 10695515"/>
              <a:gd name="connsiteX35" fmla="*/ 6414 w 4126269"/>
              <a:gd name="connsiteY35" fmla="*/ 8009276 h 10695515"/>
              <a:gd name="connsiteX36" fmla="*/ 862 w 4126269"/>
              <a:gd name="connsiteY36" fmla="*/ 7956458 h 10695515"/>
              <a:gd name="connsiteX37" fmla="*/ 0 w 4126269"/>
              <a:gd name="connsiteY37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7200 w 4127976"/>
              <a:gd name="connsiteY16" fmla="*/ 6855869 h 10695515"/>
              <a:gd name="connsiteX17" fmla="*/ 21919 w 4127976"/>
              <a:gd name="connsiteY17" fmla="*/ 40543 h 10695515"/>
              <a:gd name="connsiteX18" fmla="*/ 47162 w 4127976"/>
              <a:gd name="connsiteY18" fmla="*/ 4670 h 10695515"/>
              <a:gd name="connsiteX19" fmla="*/ 68017 w 4127976"/>
              <a:gd name="connsiteY19" fmla="*/ 37 h 10695515"/>
              <a:gd name="connsiteX20" fmla="*/ 4090259 w 4127976"/>
              <a:gd name="connsiteY20" fmla="*/ 0 h 10695515"/>
              <a:gd name="connsiteX21" fmla="*/ 4123786 w 4127976"/>
              <a:gd name="connsiteY21" fmla="*/ 33528 h 10695515"/>
              <a:gd name="connsiteX22" fmla="*/ 4123785 w 4127976"/>
              <a:gd name="connsiteY22" fmla="*/ 10662081 h 10695515"/>
              <a:gd name="connsiteX23" fmla="*/ 4090258 w 4127976"/>
              <a:gd name="connsiteY23" fmla="*/ 10695514 h 10695515"/>
              <a:gd name="connsiteX24" fmla="*/ 4072751 w 4127976"/>
              <a:gd name="connsiteY24" fmla="*/ 10695514 h 10695515"/>
              <a:gd name="connsiteX25" fmla="*/ 4072751 w 4127976"/>
              <a:gd name="connsiteY25" fmla="*/ 10695515 h 10695515"/>
              <a:gd name="connsiteX26" fmla="*/ 68003 w 4127976"/>
              <a:gd name="connsiteY26" fmla="*/ 10695515 h 10695515"/>
              <a:gd name="connsiteX27" fmla="*/ 30530 w 4127976"/>
              <a:gd name="connsiteY27" fmla="*/ 10659953 h 10695515"/>
              <a:gd name="connsiteX28" fmla="*/ 30530 w 4127976"/>
              <a:gd name="connsiteY28" fmla="*/ 9043781 h 10695515"/>
              <a:gd name="connsiteX29" fmla="*/ 19986 w 4127976"/>
              <a:gd name="connsiteY29" fmla="*/ 8991028 h 10695515"/>
              <a:gd name="connsiteX30" fmla="*/ 30530 w 4127976"/>
              <a:gd name="connsiteY30" fmla="*/ 8936768 h 10695515"/>
              <a:gd name="connsiteX31" fmla="*/ 30530 w 4127976"/>
              <a:gd name="connsiteY31" fmla="*/ 8213677 h 10695515"/>
              <a:gd name="connsiteX32" fmla="*/ 30530 w 4127976"/>
              <a:gd name="connsiteY32" fmla="*/ 8117697 h 10695515"/>
              <a:gd name="connsiteX33" fmla="*/ 19292 w 4127976"/>
              <a:gd name="connsiteY33" fmla="*/ 8064088 h 10695515"/>
              <a:gd name="connsiteX34" fmla="*/ 6414 w 4127976"/>
              <a:gd name="connsiteY34" fmla="*/ 8009276 h 10695515"/>
              <a:gd name="connsiteX35" fmla="*/ 862 w 4127976"/>
              <a:gd name="connsiteY35" fmla="*/ 7956458 h 10695515"/>
              <a:gd name="connsiteX36" fmla="*/ 0 w 4127976"/>
              <a:gd name="connsiteY36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1919 w 4127976"/>
              <a:gd name="connsiteY16" fmla="*/ 40543 h 10695515"/>
              <a:gd name="connsiteX17" fmla="*/ 47162 w 4127976"/>
              <a:gd name="connsiteY17" fmla="*/ 4670 h 10695515"/>
              <a:gd name="connsiteX18" fmla="*/ 68017 w 4127976"/>
              <a:gd name="connsiteY18" fmla="*/ 37 h 10695515"/>
              <a:gd name="connsiteX19" fmla="*/ 4090259 w 4127976"/>
              <a:gd name="connsiteY19" fmla="*/ 0 h 10695515"/>
              <a:gd name="connsiteX20" fmla="*/ 4123786 w 4127976"/>
              <a:gd name="connsiteY20" fmla="*/ 33528 h 10695515"/>
              <a:gd name="connsiteX21" fmla="*/ 4123785 w 4127976"/>
              <a:gd name="connsiteY21" fmla="*/ 10662081 h 10695515"/>
              <a:gd name="connsiteX22" fmla="*/ 4090258 w 4127976"/>
              <a:gd name="connsiteY22" fmla="*/ 10695514 h 10695515"/>
              <a:gd name="connsiteX23" fmla="*/ 4072751 w 4127976"/>
              <a:gd name="connsiteY23" fmla="*/ 10695514 h 10695515"/>
              <a:gd name="connsiteX24" fmla="*/ 4072751 w 4127976"/>
              <a:gd name="connsiteY24" fmla="*/ 10695515 h 10695515"/>
              <a:gd name="connsiteX25" fmla="*/ 68003 w 4127976"/>
              <a:gd name="connsiteY25" fmla="*/ 10695515 h 10695515"/>
              <a:gd name="connsiteX26" fmla="*/ 30530 w 4127976"/>
              <a:gd name="connsiteY26" fmla="*/ 10659953 h 10695515"/>
              <a:gd name="connsiteX27" fmla="*/ 30530 w 4127976"/>
              <a:gd name="connsiteY27" fmla="*/ 9043781 h 10695515"/>
              <a:gd name="connsiteX28" fmla="*/ 19986 w 4127976"/>
              <a:gd name="connsiteY28" fmla="*/ 8991028 h 10695515"/>
              <a:gd name="connsiteX29" fmla="*/ 30530 w 4127976"/>
              <a:gd name="connsiteY29" fmla="*/ 8936768 h 10695515"/>
              <a:gd name="connsiteX30" fmla="*/ 30530 w 4127976"/>
              <a:gd name="connsiteY30" fmla="*/ 8213677 h 10695515"/>
              <a:gd name="connsiteX31" fmla="*/ 30530 w 4127976"/>
              <a:gd name="connsiteY31" fmla="*/ 8117697 h 10695515"/>
              <a:gd name="connsiteX32" fmla="*/ 19292 w 4127976"/>
              <a:gd name="connsiteY32" fmla="*/ 8064088 h 10695515"/>
              <a:gd name="connsiteX33" fmla="*/ 6414 w 4127976"/>
              <a:gd name="connsiteY33" fmla="*/ 8009276 h 10695515"/>
              <a:gd name="connsiteX34" fmla="*/ 862 w 4127976"/>
              <a:gd name="connsiteY34" fmla="*/ 7956458 h 10695515"/>
              <a:gd name="connsiteX35" fmla="*/ 0 w 4127976"/>
              <a:gd name="connsiteY35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21919 w 4127976"/>
              <a:gd name="connsiteY15" fmla="*/ 40543 h 10695515"/>
              <a:gd name="connsiteX16" fmla="*/ 47162 w 4127976"/>
              <a:gd name="connsiteY16" fmla="*/ 4670 h 10695515"/>
              <a:gd name="connsiteX17" fmla="*/ 68017 w 4127976"/>
              <a:gd name="connsiteY17" fmla="*/ 37 h 10695515"/>
              <a:gd name="connsiteX18" fmla="*/ 4090259 w 4127976"/>
              <a:gd name="connsiteY18" fmla="*/ 0 h 10695515"/>
              <a:gd name="connsiteX19" fmla="*/ 4123786 w 4127976"/>
              <a:gd name="connsiteY19" fmla="*/ 33528 h 10695515"/>
              <a:gd name="connsiteX20" fmla="*/ 4123785 w 4127976"/>
              <a:gd name="connsiteY20" fmla="*/ 10662081 h 10695515"/>
              <a:gd name="connsiteX21" fmla="*/ 4090258 w 4127976"/>
              <a:gd name="connsiteY21" fmla="*/ 10695514 h 10695515"/>
              <a:gd name="connsiteX22" fmla="*/ 4072751 w 4127976"/>
              <a:gd name="connsiteY22" fmla="*/ 10695514 h 10695515"/>
              <a:gd name="connsiteX23" fmla="*/ 4072751 w 4127976"/>
              <a:gd name="connsiteY23" fmla="*/ 10695515 h 10695515"/>
              <a:gd name="connsiteX24" fmla="*/ 68003 w 4127976"/>
              <a:gd name="connsiteY24" fmla="*/ 10695515 h 10695515"/>
              <a:gd name="connsiteX25" fmla="*/ 30530 w 4127976"/>
              <a:gd name="connsiteY25" fmla="*/ 10659953 h 10695515"/>
              <a:gd name="connsiteX26" fmla="*/ 30530 w 4127976"/>
              <a:gd name="connsiteY26" fmla="*/ 9043781 h 10695515"/>
              <a:gd name="connsiteX27" fmla="*/ 19986 w 4127976"/>
              <a:gd name="connsiteY27" fmla="*/ 8991028 h 10695515"/>
              <a:gd name="connsiteX28" fmla="*/ 30530 w 4127976"/>
              <a:gd name="connsiteY28" fmla="*/ 8936768 h 10695515"/>
              <a:gd name="connsiteX29" fmla="*/ 30530 w 4127976"/>
              <a:gd name="connsiteY29" fmla="*/ 8213677 h 10695515"/>
              <a:gd name="connsiteX30" fmla="*/ 30530 w 4127976"/>
              <a:gd name="connsiteY30" fmla="*/ 8117697 h 10695515"/>
              <a:gd name="connsiteX31" fmla="*/ 19292 w 4127976"/>
              <a:gd name="connsiteY31" fmla="*/ 8064088 h 10695515"/>
              <a:gd name="connsiteX32" fmla="*/ 6414 w 4127976"/>
              <a:gd name="connsiteY32" fmla="*/ 8009276 h 10695515"/>
              <a:gd name="connsiteX33" fmla="*/ 862 w 4127976"/>
              <a:gd name="connsiteY33" fmla="*/ 7956458 h 10695515"/>
              <a:gd name="connsiteX34" fmla="*/ 0 w 4127976"/>
              <a:gd name="connsiteY34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21919 w 4127976"/>
              <a:gd name="connsiteY14" fmla="*/ 40543 h 10695515"/>
              <a:gd name="connsiteX15" fmla="*/ 47162 w 4127976"/>
              <a:gd name="connsiteY15" fmla="*/ 4670 h 10695515"/>
              <a:gd name="connsiteX16" fmla="*/ 68017 w 4127976"/>
              <a:gd name="connsiteY16" fmla="*/ 37 h 10695515"/>
              <a:gd name="connsiteX17" fmla="*/ 4090259 w 4127976"/>
              <a:gd name="connsiteY17" fmla="*/ 0 h 10695515"/>
              <a:gd name="connsiteX18" fmla="*/ 4123786 w 4127976"/>
              <a:gd name="connsiteY18" fmla="*/ 33528 h 10695515"/>
              <a:gd name="connsiteX19" fmla="*/ 4123785 w 4127976"/>
              <a:gd name="connsiteY19" fmla="*/ 10662081 h 10695515"/>
              <a:gd name="connsiteX20" fmla="*/ 4090258 w 4127976"/>
              <a:gd name="connsiteY20" fmla="*/ 10695514 h 10695515"/>
              <a:gd name="connsiteX21" fmla="*/ 4072751 w 4127976"/>
              <a:gd name="connsiteY21" fmla="*/ 10695514 h 10695515"/>
              <a:gd name="connsiteX22" fmla="*/ 4072751 w 4127976"/>
              <a:gd name="connsiteY22" fmla="*/ 10695515 h 10695515"/>
              <a:gd name="connsiteX23" fmla="*/ 68003 w 4127976"/>
              <a:gd name="connsiteY23" fmla="*/ 10695515 h 10695515"/>
              <a:gd name="connsiteX24" fmla="*/ 30530 w 4127976"/>
              <a:gd name="connsiteY24" fmla="*/ 10659953 h 10695515"/>
              <a:gd name="connsiteX25" fmla="*/ 30530 w 4127976"/>
              <a:gd name="connsiteY25" fmla="*/ 9043781 h 10695515"/>
              <a:gd name="connsiteX26" fmla="*/ 19986 w 4127976"/>
              <a:gd name="connsiteY26" fmla="*/ 8991028 h 10695515"/>
              <a:gd name="connsiteX27" fmla="*/ 30530 w 4127976"/>
              <a:gd name="connsiteY27" fmla="*/ 8936768 h 10695515"/>
              <a:gd name="connsiteX28" fmla="*/ 30530 w 4127976"/>
              <a:gd name="connsiteY28" fmla="*/ 8213677 h 10695515"/>
              <a:gd name="connsiteX29" fmla="*/ 30530 w 4127976"/>
              <a:gd name="connsiteY29" fmla="*/ 8117697 h 10695515"/>
              <a:gd name="connsiteX30" fmla="*/ 19292 w 4127976"/>
              <a:gd name="connsiteY30" fmla="*/ 8064088 h 10695515"/>
              <a:gd name="connsiteX31" fmla="*/ 6414 w 4127976"/>
              <a:gd name="connsiteY31" fmla="*/ 8009276 h 10695515"/>
              <a:gd name="connsiteX32" fmla="*/ 862 w 4127976"/>
              <a:gd name="connsiteY32" fmla="*/ 7956458 h 10695515"/>
              <a:gd name="connsiteX33" fmla="*/ 0 w 4127976"/>
              <a:gd name="connsiteY33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21919 w 4127976"/>
              <a:gd name="connsiteY13" fmla="*/ 40543 h 10695515"/>
              <a:gd name="connsiteX14" fmla="*/ 47162 w 4127976"/>
              <a:gd name="connsiteY14" fmla="*/ 4670 h 10695515"/>
              <a:gd name="connsiteX15" fmla="*/ 68017 w 4127976"/>
              <a:gd name="connsiteY15" fmla="*/ 37 h 10695515"/>
              <a:gd name="connsiteX16" fmla="*/ 4090259 w 4127976"/>
              <a:gd name="connsiteY16" fmla="*/ 0 h 10695515"/>
              <a:gd name="connsiteX17" fmla="*/ 4123786 w 4127976"/>
              <a:gd name="connsiteY17" fmla="*/ 33528 h 10695515"/>
              <a:gd name="connsiteX18" fmla="*/ 4123785 w 4127976"/>
              <a:gd name="connsiteY18" fmla="*/ 10662081 h 10695515"/>
              <a:gd name="connsiteX19" fmla="*/ 4090258 w 4127976"/>
              <a:gd name="connsiteY19" fmla="*/ 10695514 h 10695515"/>
              <a:gd name="connsiteX20" fmla="*/ 4072751 w 4127976"/>
              <a:gd name="connsiteY20" fmla="*/ 10695514 h 10695515"/>
              <a:gd name="connsiteX21" fmla="*/ 4072751 w 4127976"/>
              <a:gd name="connsiteY21" fmla="*/ 10695515 h 10695515"/>
              <a:gd name="connsiteX22" fmla="*/ 68003 w 4127976"/>
              <a:gd name="connsiteY22" fmla="*/ 10695515 h 10695515"/>
              <a:gd name="connsiteX23" fmla="*/ 30530 w 4127976"/>
              <a:gd name="connsiteY23" fmla="*/ 10659953 h 10695515"/>
              <a:gd name="connsiteX24" fmla="*/ 30530 w 4127976"/>
              <a:gd name="connsiteY24" fmla="*/ 9043781 h 10695515"/>
              <a:gd name="connsiteX25" fmla="*/ 19986 w 4127976"/>
              <a:gd name="connsiteY25" fmla="*/ 8991028 h 10695515"/>
              <a:gd name="connsiteX26" fmla="*/ 30530 w 4127976"/>
              <a:gd name="connsiteY26" fmla="*/ 8936768 h 10695515"/>
              <a:gd name="connsiteX27" fmla="*/ 30530 w 4127976"/>
              <a:gd name="connsiteY27" fmla="*/ 8213677 h 10695515"/>
              <a:gd name="connsiteX28" fmla="*/ 30530 w 4127976"/>
              <a:gd name="connsiteY28" fmla="*/ 8117697 h 10695515"/>
              <a:gd name="connsiteX29" fmla="*/ 19292 w 4127976"/>
              <a:gd name="connsiteY29" fmla="*/ 8064088 h 10695515"/>
              <a:gd name="connsiteX30" fmla="*/ 6414 w 4127976"/>
              <a:gd name="connsiteY30" fmla="*/ 8009276 h 10695515"/>
              <a:gd name="connsiteX31" fmla="*/ 862 w 4127976"/>
              <a:gd name="connsiteY31" fmla="*/ 7956458 h 10695515"/>
              <a:gd name="connsiteX32" fmla="*/ 0 w 4127976"/>
              <a:gd name="connsiteY32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1919 w 4127976"/>
              <a:gd name="connsiteY12" fmla="*/ 40543 h 10695515"/>
              <a:gd name="connsiteX13" fmla="*/ 47162 w 4127976"/>
              <a:gd name="connsiteY13" fmla="*/ 4670 h 10695515"/>
              <a:gd name="connsiteX14" fmla="*/ 68017 w 4127976"/>
              <a:gd name="connsiteY14" fmla="*/ 37 h 10695515"/>
              <a:gd name="connsiteX15" fmla="*/ 4090259 w 4127976"/>
              <a:gd name="connsiteY15" fmla="*/ 0 h 10695515"/>
              <a:gd name="connsiteX16" fmla="*/ 4123786 w 4127976"/>
              <a:gd name="connsiteY16" fmla="*/ 33528 h 10695515"/>
              <a:gd name="connsiteX17" fmla="*/ 4123785 w 4127976"/>
              <a:gd name="connsiteY17" fmla="*/ 10662081 h 10695515"/>
              <a:gd name="connsiteX18" fmla="*/ 4090258 w 4127976"/>
              <a:gd name="connsiteY18" fmla="*/ 10695514 h 10695515"/>
              <a:gd name="connsiteX19" fmla="*/ 4072751 w 4127976"/>
              <a:gd name="connsiteY19" fmla="*/ 10695514 h 10695515"/>
              <a:gd name="connsiteX20" fmla="*/ 4072751 w 4127976"/>
              <a:gd name="connsiteY20" fmla="*/ 10695515 h 10695515"/>
              <a:gd name="connsiteX21" fmla="*/ 68003 w 4127976"/>
              <a:gd name="connsiteY21" fmla="*/ 10695515 h 10695515"/>
              <a:gd name="connsiteX22" fmla="*/ 30530 w 4127976"/>
              <a:gd name="connsiteY22" fmla="*/ 10659953 h 10695515"/>
              <a:gd name="connsiteX23" fmla="*/ 30530 w 4127976"/>
              <a:gd name="connsiteY23" fmla="*/ 9043781 h 10695515"/>
              <a:gd name="connsiteX24" fmla="*/ 19986 w 4127976"/>
              <a:gd name="connsiteY24" fmla="*/ 8991028 h 10695515"/>
              <a:gd name="connsiteX25" fmla="*/ 30530 w 4127976"/>
              <a:gd name="connsiteY25" fmla="*/ 8936768 h 10695515"/>
              <a:gd name="connsiteX26" fmla="*/ 30530 w 4127976"/>
              <a:gd name="connsiteY26" fmla="*/ 8213677 h 10695515"/>
              <a:gd name="connsiteX27" fmla="*/ 30530 w 4127976"/>
              <a:gd name="connsiteY27" fmla="*/ 8117697 h 10695515"/>
              <a:gd name="connsiteX28" fmla="*/ 19292 w 4127976"/>
              <a:gd name="connsiteY28" fmla="*/ 8064088 h 10695515"/>
              <a:gd name="connsiteX29" fmla="*/ 6414 w 4127976"/>
              <a:gd name="connsiteY29" fmla="*/ 8009276 h 10695515"/>
              <a:gd name="connsiteX30" fmla="*/ 862 w 4127976"/>
              <a:gd name="connsiteY30" fmla="*/ 7956458 h 10695515"/>
              <a:gd name="connsiteX31" fmla="*/ 0 w 4127976"/>
              <a:gd name="connsiteY31" fmla="*/ 7915797 h 10695515"/>
              <a:gd name="connsiteX0" fmla="*/ 0 w 4127114"/>
              <a:gd name="connsiteY0" fmla="*/ 7956458 h 10695515"/>
              <a:gd name="connsiteX1" fmla="*/ 6738 w 4127114"/>
              <a:gd name="connsiteY1" fmla="*/ 7873197 h 10695515"/>
              <a:gd name="connsiteX2" fmla="*/ 3577 w 4127114"/>
              <a:gd name="connsiteY2" fmla="*/ 7844441 h 10695515"/>
              <a:gd name="connsiteX3" fmla="*/ 11720 w 4127114"/>
              <a:gd name="connsiteY3" fmla="*/ 7790887 h 10695515"/>
              <a:gd name="connsiteX4" fmla="*/ 19223 w 4127114"/>
              <a:gd name="connsiteY4" fmla="*/ 7712540 h 10695515"/>
              <a:gd name="connsiteX5" fmla="*/ 27219 w 4127114"/>
              <a:gd name="connsiteY5" fmla="*/ 7658609 h 10695515"/>
              <a:gd name="connsiteX6" fmla="*/ 29668 w 4127114"/>
              <a:gd name="connsiteY6" fmla="*/ 7648210 h 10695515"/>
              <a:gd name="connsiteX7" fmla="*/ 29668 w 4127114"/>
              <a:gd name="connsiteY7" fmla="*/ 7295316 h 10695515"/>
              <a:gd name="connsiteX8" fmla="*/ 26931 w 4127114"/>
              <a:gd name="connsiteY8" fmla="*/ 7269284 h 10695515"/>
              <a:gd name="connsiteX9" fmla="*/ 29668 w 4127114"/>
              <a:gd name="connsiteY9" fmla="*/ 7181458 h 10695515"/>
              <a:gd name="connsiteX10" fmla="*/ 25940 w 4127114"/>
              <a:gd name="connsiteY10" fmla="*/ 7168704 h 10695515"/>
              <a:gd name="connsiteX11" fmla="*/ 29668 w 4127114"/>
              <a:gd name="connsiteY11" fmla="*/ 7082840 h 10695515"/>
              <a:gd name="connsiteX12" fmla="*/ 21057 w 4127114"/>
              <a:gd name="connsiteY12" fmla="*/ 40543 h 10695515"/>
              <a:gd name="connsiteX13" fmla="*/ 46300 w 4127114"/>
              <a:gd name="connsiteY13" fmla="*/ 4670 h 10695515"/>
              <a:gd name="connsiteX14" fmla="*/ 67155 w 4127114"/>
              <a:gd name="connsiteY14" fmla="*/ 37 h 10695515"/>
              <a:gd name="connsiteX15" fmla="*/ 4089397 w 4127114"/>
              <a:gd name="connsiteY15" fmla="*/ 0 h 10695515"/>
              <a:gd name="connsiteX16" fmla="*/ 4122924 w 4127114"/>
              <a:gd name="connsiteY16" fmla="*/ 33528 h 10695515"/>
              <a:gd name="connsiteX17" fmla="*/ 4122923 w 4127114"/>
              <a:gd name="connsiteY17" fmla="*/ 10662081 h 10695515"/>
              <a:gd name="connsiteX18" fmla="*/ 4089396 w 4127114"/>
              <a:gd name="connsiteY18" fmla="*/ 10695514 h 10695515"/>
              <a:gd name="connsiteX19" fmla="*/ 4071889 w 4127114"/>
              <a:gd name="connsiteY19" fmla="*/ 10695514 h 10695515"/>
              <a:gd name="connsiteX20" fmla="*/ 4071889 w 4127114"/>
              <a:gd name="connsiteY20" fmla="*/ 10695515 h 10695515"/>
              <a:gd name="connsiteX21" fmla="*/ 67141 w 4127114"/>
              <a:gd name="connsiteY21" fmla="*/ 10695515 h 10695515"/>
              <a:gd name="connsiteX22" fmla="*/ 29668 w 4127114"/>
              <a:gd name="connsiteY22" fmla="*/ 10659953 h 10695515"/>
              <a:gd name="connsiteX23" fmla="*/ 29668 w 4127114"/>
              <a:gd name="connsiteY23" fmla="*/ 9043781 h 10695515"/>
              <a:gd name="connsiteX24" fmla="*/ 19124 w 4127114"/>
              <a:gd name="connsiteY24" fmla="*/ 8991028 h 10695515"/>
              <a:gd name="connsiteX25" fmla="*/ 29668 w 4127114"/>
              <a:gd name="connsiteY25" fmla="*/ 8936768 h 10695515"/>
              <a:gd name="connsiteX26" fmla="*/ 29668 w 4127114"/>
              <a:gd name="connsiteY26" fmla="*/ 8213677 h 10695515"/>
              <a:gd name="connsiteX27" fmla="*/ 29668 w 4127114"/>
              <a:gd name="connsiteY27" fmla="*/ 8117697 h 10695515"/>
              <a:gd name="connsiteX28" fmla="*/ 18430 w 4127114"/>
              <a:gd name="connsiteY28" fmla="*/ 8064088 h 10695515"/>
              <a:gd name="connsiteX29" fmla="*/ 5552 w 4127114"/>
              <a:gd name="connsiteY29" fmla="*/ 8009276 h 10695515"/>
              <a:gd name="connsiteX30" fmla="*/ 0 w 4127114"/>
              <a:gd name="connsiteY30" fmla="*/ 7956458 h 10695515"/>
              <a:gd name="connsiteX0" fmla="*/ 2074 w 4123636"/>
              <a:gd name="connsiteY0" fmla="*/ 8009276 h 10695515"/>
              <a:gd name="connsiteX1" fmla="*/ 3260 w 4123636"/>
              <a:gd name="connsiteY1" fmla="*/ 7873197 h 10695515"/>
              <a:gd name="connsiteX2" fmla="*/ 99 w 4123636"/>
              <a:gd name="connsiteY2" fmla="*/ 7844441 h 10695515"/>
              <a:gd name="connsiteX3" fmla="*/ 8242 w 4123636"/>
              <a:gd name="connsiteY3" fmla="*/ 7790887 h 10695515"/>
              <a:gd name="connsiteX4" fmla="*/ 15745 w 4123636"/>
              <a:gd name="connsiteY4" fmla="*/ 7712540 h 10695515"/>
              <a:gd name="connsiteX5" fmla="*/ 23741 w 4123636"/>
              <a:gd name="connsiteY5" fmla="*/ 7658609 h 10695515"/>
              <a:gd name="connsiteX6" fmla="*/ 26190 w 4123636"/>
              <a:gd name="connsiteY6" fmla="*/ 7648210 h 10695515"/>
              <a:gd name="connsiteX7" fmla="*/ 26190 w 4123636"/>
              <a:gd name="connsiteY7" fmla="*/ 7295316 h 10695515"/>
              <a:gd name="connsiteX8" fmla="*/ 23453 w 4123636"/>
              <a:gd name="connsiteY8" fmla="*/ 7269284 h 10695515"/>
              <a:gd name="connsiteX9" fmla="*/ 26190 w 4123636"/>
              <a:gd name="connsiteY9" fmla="*/ 7181458 h 10695515"/>
              <a:gd name="connsiteX10" fmla="*/ 22462 w 4123636"/>
              <a:gd name="connsiteY10" fmla="*/ 7168704 h 10695515"/>
              <a:gd name="connsiteX11" fmla="*/ 26190 w 4123636"/>
              <a:gd name="connsiteY11" fmla="*/ 7082840 h 10695515"/>
              <a:gd name="connsiteX12" fmla="*/ 17579 w 4123636"/>
              <a:gd name="connsiteY12" fmla="*/ 40543 h 10695515"/>
              <a:gd name="connsiteX13" fmla="*/ 42822 w 4123636"/>
              <a:gd name="connsiteY13" fmla="*/ 4670 h 10695515"/>
              <a:gd name="connsiteX14" fmla="*/ 63677 w 4123636"/>
              <a:gd name="connsiteY14" fmla="*/ 37 h 10695515"/>
              <a:gd name="connsiteX15" fmla="*/ 4085919 w 4123636"/>
              <a:gd name="connsiteY15" fmla="*/ 0 h 10695515"/>
              <a:gd name="connsiteX16" fmla="*/ 4119446 w 4123636"/>
              <a:gd name="connsiteY16" fmla="*/ 33528 h 10695515"/>
              <a:gd name="connsiteX17" fmla="*/ 4119445 w 4123636"/>
              <a:gd name="connsiteY17" fmla="*/ 10662081 h 10695515"/>
              <a:gd name="connsiteX18" fmla="*/ 4085918 w 4123636"/>
              <a:gd name="connsiteY18" fmla="*/ 10695514 h 10695515"/>
              <a:gd name="connsiteX19" fmla="*/ 4068411 w 4123636"/>
              <a:gd name="connsiteY19" fmla="*/ 10695514 h 10695515"/>
              <a:gd name="connsiteX20" fmla="*/ 4068411 w 4123636"/>
              <a:gd name="connsiteY20" fmla="*/ 10695515 h 10695515"/>
              <a:gd name="connsiteX21" fmla="*/ 63663 w 4123636"/>
              <a:gd name="connsiteY21" fmla="*/ 10695515 h 10695515"/>
              <a:gd name="connsiteX22" fmla="*/ 26190 w 4123636"/>
              <a:gd name="connsiteY22" fmla="*/ 10659953 h 10695515"/>
              <a:gd name="connsiteX23" fmla="*/ 26190 w 4123636"/>
              <a:gd name="connsiteY23" fmla="*/ 9043781 h 10695515"/>
              <a:gd name="connsiteX24" fmla="*/ 15646 w 4123636"/>
              <a:gd name="connsiteY24" fmla="*/ 8991028 h 10695515"/>
              <a:gd name="connsiteX25" fmla="*/ 26190 w 4123636"/>
              <a:gd name="connsiteY25" fmla="*/ 8936768 h 10695515"/>
              <a:gd name="connsiteX26" fmla="*/ 26190 w 4123636"/>
              <a:gd name="connsiteY26" fmla="*/ 8213677 h 10695515"/>
              <a:gd name="connsiteX27" fmla="*/ 26190 w 4123636"/>
              <a:gd name="connsiteY27" fmla="*/ 8117697 h 10695515"/>
              <a:gd name="connsiteX28" fmla="*/ 14952 w 4123636"/>
              <a:gd name="connsiteY28" fmla="*/ 8064088 h 10695515"/>
              <a:gd name="connsiteX29" fmla="*/ 2074 w 4123636"/>
              <a:gd name="connsiteY29" fmla="*/ 8009276 h 10695515"/>
              <a:gd name="connsiteX0" fmla="*/ 2471 w 4124033"/>
              <a:gd name="connsiteY0" fmla="*/ 8009276 h 10695515"/>
              <a:gd name="connsiteX1" fmla="*/ 496 w 4124033"/>
              <a:gd name="connsiteY1" fmla="*/ 7844441 h 10695515"/>
              <a:gd name="connsiteX2" fmla="*/ 8639 w 4124033"/>
              <a:gd name="connsiteY2" fmla="*/ 7790887 h 10695515"/>
              <a:gd name="connsiteX3" fmla="*/ 16142 w 4124033"/>
              <a:gd name="connsiteY3" fmla="*/ 7712540 h 10695515"/>
              <a:gd name="connsiteX4" fmla="*/ 24138 w 4124033"/>
              <a:gd name="connsiteY4" fmla="*/ 7658609 h 10695515"/>
              <a:gd name="connsiteX5" fmla="*/ 26587 w 4124033"/>
              <a:gd name="connsiteY5" fmla="*/ 7648210 h 10695515"/>
              <a:gd name="connsiteX6" fmla="*/ 26587 w 4124033"/>
              <a:gd name="connsiteY6" fmla="*/ 7295316 h 10695515"/>
              <a:gd name="connsiteX7" fmla="*/ 23850 w 4124033"/>
              <a:gd name="connsiteY7" fmla="*/ 7269284 h 10695515"/>
              <a:gd name="connsiteX8" fmla="*/ 26587 w 4124033"/>
              <a:gd name="connsiteY8" fmla="*/ 7181458 h 10695515"/>
              <a:gd name="connsiteX9" fmla="*/ 22859 w 4124033"/>
              <a:gd name="connsiteY9" fmla="*/ 7168704 h 10695515"/>
              <a:gd name="connsiteX10" fmla="*/ 26587 w 4124033"/>
              <a:gd name="connsiteY10" fmla="*/ 7082840 h 10695515"/>
              <a:gd name="connsiteX11" fmla="*/ 17976 w 4124033"/>
              <a:gd name="connsiteY11" fmla="*/ 40543 h 10695515"/>
              <a:gd name="connsiteX12" fmla="*/ 43219 w 4124033"/>
              <a:gd name="connsiteY12" fmla="*/ 4670 h 10695515"/>
              <a:gd name="connsiteX13" fmla="*/ 64074 w 4124033"/>
              <a:gd name="connsiteY13" fmla="*/ 37 h 10695515"/>
              <a:gd name="connsiteX14" fmla="*/ 4086316 w 4124033"/>
              <a:gd name="connsiteY14" fmla="*/ 0 h 10695515"/>
              <a:gd name="connsiteX15" fmla="*/ 4119843 w 4124033"/>
              <a:gd name="connsiteY15" fmla="*/ 33528 h 10695515"/>
              <a:gd name="connsiteX16" fmla="*/ 4119842 w 4124033"/>
              <a:gd name="connsiteY16" fmla="*/ 10662081 h 10695515"/>
              <a:gd name="connsiteX17" fmla="*/ 4086315 w 4124033"/>
              <a:gd name="connsiteY17" fmla="*/ 10695514 h 10695515"/>
              <a:gd name="connsiteX18" fmla="*/ 4068808 w 4124033"/>
              <a:gd name="connsiteY18" fmla="*/ 10695514 h 10695515"/>
              <a:gd name="connsiteX19" fmla="*/ 4068808 w 4124033"/>
              <a:gd name="connsiteY19" fmla="*/ 10695515 h 10695515"/>
              <a:gd name="connsiteX20" fmla="*/ 64060 w 4124033"/>
              <a:gd name="connsiteY20" fmla="*/ 10695515 h 10695515"/>
              <a:gd name="connsiteX21" fmla="*/ 26587 w 4124033"/>
              <a:gd name="connsiteY21" fmla="*/ 10659953 h 10695515"/>
              <a:gd name="connsiteX22" fmla="*/ 26587 w 4124033"/>
              <a:gd name="connsiteY22" fmla="*/ 9043781 h 10695515"/>
              <a:gd name="connsiteX23" fmla="*/ 16043 w 4124033"/>
              <a:gd name="connsiteY23" fmla="*/ 8991028 h 10695515"/>
              <a:gd name="connsiteX24" fmla="*/ 26587 w 4124033"/>
              <a:gd name="connsiteY24" fmla="*/ 8936768 h 10695515"/>
              <a:gd name="connsiteX25" fmla="*/ 26587 w 4124033"/>
              <a:gd name="connsiteY25" fmla="*/ 8213677 h 10695515"/>
              <a:gd name="connsiteX26" fmla="*/ 26587 w 4124033"/>
              <a:gd name="connsiteY26" fmla="*/ 8117697 h 10695515"/>
              <a:gd name="connsiteX27" fmla="*/ 15349 w 4124033"/>
              <a:gd name="connsiteY27" fmla="*/ 8064088 h 10695515"/>
              <a:gd name="connsiteX28" fmla="*/ 2471 w 4124033"/>
              <a:gd name="connsiteY28" fmla="*/ 8009276 h 10695515"/>
              <a:gd name="connsiteX0" fmla="*/ 14853 w 4123537"/>
              <a:gd name="connsiteY0" fmla="*/ 8064088 h 10695515"/>
              <a:gd name="connsiteX1" fmla="*/ 0 w 4123537"/>
              <a:gd name="connsiteY1" fmla="*/ 7844441 h 10695515"/>
              <a:gd name="connsiteX2" fmla="*/ 8143 w 4123537"/>
              <a:gd name="connsiteY2" fmla="*/ 7790887 h 10695515"/>
              <a:gd name="connsiteX3" fmla="*/ 15646 w 4123537"/>
              <a:gd name="connsiteY3" fmla="*/ 7712540 h 10695515"/>
              <a:gd name="connsiteX4" fmla="*/ 23642 w 4123537"/>
              <a:gd name="connsiteY4" fmla="*/ 7658609 h 10695515"/>
              <a:gd name="connsiteX5" fmla="*/ 26091 w 4123537"/>
              <a:gd name="connsiteY5" fmla="*/ 7648210 h 10695515"/>
              <a:gd name="connsiteX6" fmla="*/ 26091 w 4123537"/>
              <a:gd name="connsiteY6" fmla="*/ 7295316 h 10695515"/>
              <a:gd name="connsiteX7" fmla="*/ 23354 w 4123537"/>
              <a:gd name="connsiteY7" fmla="*/ 7269284 h 10695515"/>
              <a:gd name="connsiteX8" fmla="*/ 26091 w 4123537"/>
              <a:gd name="connsiteY8" fmla="*/ 7181458 h 10695515"/>
              <a:gd name="connsiteX9" fmla="*/ 22363 w 4123537"/>
              <a:gd name="connsiteY9" fmla="*/ 7168704 h 10695515"/>
              <a:gd name="connsiteX10" fmla="*/ 26091 w 4123537"/>
              <a:gd name="connsiteY10" fmla="*/ 7082840 h 10695515"/>
              <a:gd name="connsiteX11" fmla="*/ 17480 w 4123537"/>
              <a:gd name="connsiteY11" fmla="*/ 40543 h 10695515"/>
              <a:gd name="connsiteX12" fmla="*/ 42723 w 4123537"/>
              <a:gd name="connsiteY12" fmla="*/ 4670 h 10695515"/>
              <a:gd name="connsiteX13" fmla="*/ 63578 w 4123537"/>
              <a:gd name="connsiteY13" fmla="*/ 37 h 10695515"/>
              <a:gd name="connsiteX14" fmla="*/ 4085820 w 4123537"/>
              <a:gd name="connsiteY14" fmla="*/ 0 h 10695515"/>
              <a:gd name="connsiteX15" fmla="*/ 4119347 w 4123537"/>
              <a:gd name="connsiteY15" fmla="*/ 33528 h 10695515"/>
              <a:gd name="connsiteX16" fmla="*/ 4119346 w 4123537"/>
              <a:gd name="connsiteY16" fmla="*/ 10662081 h 10695515"/>
              <a:gd name="connsiteX17" fmla="*/ 4085819 w 4123537"/>
              <a:gd name="connsiteY17" fmla="*/ 10695514 h 10695515"/>
              <a:gd name="connsiteX18" fmla="*/ 4068312 w 4123537"/>
              <a:gd name="connsiteY18" fmla="*/ 10695514 h 10695515"/>
              <a:gd name="connsiteX19" fmla="*/ 4068312 w 4123537"/>
              <a:gd name="connsiteY19" fmla="*/ 10695515 h 10695515"/>
              <a:gd name="connsiteX20" fmla="*/ 63564 w 4123537"/>
              <a:gd name="connsiteY20" fmla="*/ 10695515 h 10695515"/>
              <a:gd name="connsiteX21" fmla="*/ 26091 w 4123537"/>
              <a:gd name="connsiteY21" fmla="*/ 10659953 h 10695515"/>
              <a:gd name="connsiteX22" fmla="*/ 26091 w 4123537"/>
              <a:gd name="connsiteY22" fmla="*/ 9043781 h 10695515"/>
              <a:gd name="connsiteX23" fmla="*/ 15547 w 4123537"/>
              <a:gd name="connsiteY23" fmla="*/ 8991028 h 10695515"/>
              <a:gd name="connsiteX24" fmla="*/ 26091 w 4123537"/>
              <a:gd name="connsiteY24" fmla="*/ 8936768 h 10695515"/>
              <a:gd name="connsiteX25" fmla="*/ 26091 w 4123537"/>
              <a:gd name="connsiteY25" fmla="*/ 8213677 h 10695515"/>
              <a:gd name="connsiteX26" fmla="*/ 26091 w 4123537"/>
              <a:gd name="connsiteY26" fmla="*/ 8117697 h 10695515"/>
              <a:gd name="connsiteX27" fmla="*/ 14853 w 4123537"/>
              <a:gd name="connsiteY27" fmla="*/ 8064088 h 10695515"/>
              <a:gd name="connsiteX0" fmla="*/ 6714 w 4115398"/>
              <a:gd name="connsiteY0" fmla="*/ 8064088 h 10695515"/>
              <a:gd name="connsiteX1" fmla="*/ 4 w 4115398"/>
              <a:gd name="connsiteY1" fmla="*/ 7790887 h 10695515"/>
              <a:gd name="connsiteX2" fmla="*/ 7507 w 4115398"/>
              <a:gd name="connsiteY2" fmla="*/ 7712540 h 10695515"/>
              <a:gd name="connsiteX3" fmla="*/ 15503 w 4115398"/>
              <a:gd name="connsiteY3" fmla="*/ 7658609 h 10695515"/>
              <a:gd name="connsiteX4" fmla="*/ 17952 w 4115398"/>
              <a:gd name="connsiteY4" fmla="*/ 7648210 h 10695515"/>
              <a:gd name="connsiteX5" fmla="*/ 17952 w 4115398"/>
              <a:gd name="connsiteY5" fmla="*/ 7295316 h 10695515"/>
              <a:gd name="connsiteX6" fmla="*/ 15215 w 4115398"/>
              <a:gd name="connsiteY6" fmla="*/ 7269284 h 10695515"/>
              <a:gd name="connsiteX7" fmla="*/ 17952 w 4115398"/>
              <a:gd name="connsiteY7" fmla="*/ 7181458 h 10695515"/>
              <a:gd name="connsiteX8" fmla="*/ 14224 w 4115398"/>
              <a:gd name="connsiteY8" fmla="*/ 7168704 h 10695515"/>
              <a:gd name="connsiteX9" fmla="*/ 17952 w 4115398"/>
              <a:gd name="connsiteY9" fmla="*/ 7082840 h 10695515"/>
              <a:gd name="connsiteX10" fmla="*/ 9341 w 4115398"/>
              <a:gd name="connsiteY10" fmla="*/ 40543 h 10695515"/>
              <a:gd name="connsiteX11" fmla="*/ 34584 w 4115398"/>
              <a:gd name="connsiteY11" fmla="*/ 4670 h 10695515"/>
              <a:gd name="connsiteX12" fmla="*/ 55439 w 4115398"/>
              <a:gd name="connsiteY12" fmla="*/ 37 h 10695515"/>
              <a:gd name="connsiteX13" fmla="*/ 4077681 w 4115398"/>
              <a:gd name="connsiteY13" fmla="*/ 0 h 10695515"/>
              <a:gd name="connsiteX14" fmla="*/ 4111208 w 4115398"/>
              <a:gd name="connsiteY14" fmla="*/ 33528 h 10695515"/>
              <a:gd name="connsiteX15" fmla="*/ 4111207 w 4115398"/>
              <a:gd name="connsiteY15" fmla="*/ 10662081 h 10695515"/>
              <a:gd name="connsiteX16" fmla="*/ 4077680 w 4115398"/>
              <a:gd name="connsiteY16" fmla="*/ 10695514 h 10695515"/>
              <a:gd name="connsiteX17" fmla="*/ 4060173 w 4115398"/>
              <a:gd name="connsiteY17" fmla="*/ 10695514 h 10695515"/>
              <a:gd name="connsiteX18" fmla="*/ 4060173 w 4115398"/>
              <a:gd name="connsiteY18" fmla="*/ 10695515 h 10695515"/>
              <a:gd name="connsiteX19" fmla="*/ 55425 w 4115398"/>
              <a:gd name="connsiteY19" fmla="*/ 10695515 h 10695515"/>
              <a:gd name="connsiteX20" fmla="*/ 17952 w 4115398"/>
              <a:gd name="connsiteY20" fmla="*/ 10659953 h 10695515"/>
              <a:gd name="connsiteX21" fmla="*/ 17952 w 4115398"/>
              <a:gd name="connsiteY21" fmla="*/ 9043781 h 10695515"/>
              <a:gd name="connsiteX22" fmla="*/ 7408 w 4115398"/>
              <a:gd name="connsiteY22" fmla="*/ 8991028 h 10695515"/>
              <a:gd name="connsiteX23" fmla="*/ 17952 w 4115398"/>
              <a:gd name="connsiteY23" fmla="*/ 8936768 h 10695515"/>
              <a:gd name="connsiteX24" fmla="*/ 17952 w 4115398"/>
              <a:gd name="connsiteY24" fmla="*/ 8213677 h 10695515"/>
              <a:gd name="connsiteX25" fmla="*/ 17952 w 4115398"/>
              <a:gd name="connsiteY25" fmla="*/ 8117697 h 10695515"/>
              <a:gd name="connsiteX26" fmla="*/ 6714 w 4115398"/>
              <a:gd name="connsiteY26" fmla="*/ 8064088 h 10695515"/>
              <a:gd name="connsiteX0" fmla="*/ 293 w 4108977"/>
              <a:gd name="connsiteY0" fmla="*/ 8064088 h 10695515"/>
              <a:gd name="connsiteX1" fmla="*/ 18363 w 4108977"/>
              <a:gd name="connsiteY1" fmla="*/ 7826418 h 10695515"/>
              <a:gd name="connsiteX2" fmla="*/ 1086 w 4108977"/>
              <a:gd name="connsiteY2" fmla="*/ 7712540 h 10695515"/>
              <a:gd name="connsiteX3" fmla="*/ 9082 w 4108977"/>
              <a:gd name="connsiteY3" fmla="*/ 7658609 h 10695515"/>
              <a:gd name="connsiteX4" fmla="*/ 11531 w 4108977"/>
              <a:gd name="connsiteY4" fmla="*/ 7648210 h 10695515"/>
              <a:gd name="connsiteX5" fmla="*/ 11531 w 4108977"/>
              <a:gd name="connsiteY5" fmla="*/ 7295316 h 10695515"/>
              <a:gd name="connsiteX6" fmla="*/ 8794 w 4108977"/>
              <a:gd name="connsiteY6" fmla="*/ 7269284 h 10695515"/>
              <a:gd name="connsiteX7" fmla="*/ 11531 w 4108977"/>
              <a:gd name="connsiteY7" fmla="*/ 7181458 h 10695515"/>
              <a:gd name="connsiteX8" fmla="*/ 7803 w 4108977"/>
              <a:gd name="connsiteY8" fmla="*/ 7168704 h 10695515"/>
              <a:gd name="connsiteX9" fmla="*/ 11531 w 4108977"/>
              <a:gd name="connsiteY9" fmla="*/ 7082840 h 10695515"/>
              <a:gd name="connsiteX10" fmla="*/ 2920 w 4108977"/>
              <a:gd name="connsiteY10" fmla="*/ 40543 h 10695515"/>
              <a:gd name="connsiteX11" fmla="*/ 28163 w 4108977"/>
              <a:gd name="connsiteY11" fmla="*/ 4670 h 10695515"/>
              <a:gd name="connsiteX12" fmla="*/ 49018 w 4108977"/>
              <a:gd name="connsiteY12" fmla="*/ 37 h 10695515"/>
              <a:gd name="connsiteX13" fmla="*/ 4071260 w 4108977"/>
              <a:gd name="connsiteY13" fmla="*/ 0 h 10695515"/>
              <a:gd name="connsiteX14" fmla="*/ 4104787 w 4108977"/>
              <a:gd name="connsiteY14" fmla="*/ 33528 h 10695515"/>
              <a:gd name="connsiteX15" fmla="*/ 4104786 w 4108977"/>
              <a:gd name="connsiteY15" fmla="*/ 10662081 h 10695515"/>
              <a:gd name="connsiteX16" fmla="*/ 4071259 w 4108977"/>
              <a:gd name="connsiteY16" fmla="*/ 10695514 h 10695515"/>
              <a:gd name="connsiteX17" fmla="*/ 4053752 w 4108977"/>
              <a:gd name="connsiteY17" fmla="*/ 10695514 h 10695515"/>
              <a:gd name="connsiteX18" fmla="*/ 4053752 w 4108977"/>
              <a:gd name="connsiteY18" fmla="*/ 10695515 h 10695515"/>
              <a:gd name="connsiteX19" fmla="*/ 49004 w 4108977"/>
              <a:gd name="connsiteY19" fmla="*/ 10695515 h 10695515"/>
              <a:gd name="connsiteX20" fmla="*/ 11531 w 4108977"/>
              <a:gd name="connsiteY20" fmla="*/ 10659953 h 10695515"/>
              <a:gd name="connsiteX21" fmla="*/ 11531 w 4108977"/>
              <a:gd name="connsiteY21" fmla="*/ 9043781 h 10695515"/>
              <a:gd name="connsiteX22" fmla="*/ 987 w 4108977"/>
              <a:gd name="connsiteY22" fmla="*/ 8991028 h 10695515"/>
              <a:gd name="connsiteX23" fmla="*/ 11531 w 4108977"/>
              <a:gd name="connsiteY23" fmla="*/ 8936768 h 10695515"/>
              <a:gd name="connsiteX24" fmla="*/ 11531 w 4108977"/>
              <a:gd name="connsiteY24" fmla="*/ 8213677 h 10695515"/>
              <a:gd name="connsiteX25" fmla="*/ 11531 w 4108977"/>
              <a:gd name="connsiteY25" fmla="*/ 8117697 h 10695515"/>
              <a:gd name="connsiteX26" fmla="*/ 293 w 4108977"/>
              <a:gd name="connsiteY26" fmla="*/ 8064088 h 10695515"/>
              <a:gd name="connsiteX0" fmla="*/ 10544 w 4107990"/>
              <a:gd name="connsiteY0" fmla="*/ 8117697 h 10695515"/>
              <a:gd name="connsiteX1" fmla="*/ 17376 w 4107990"/>
              <a:gd name="connsiteY1" fmla="*/ 7826418 h 10695515"/>
              <a:gd name="connsiteX2" fmla="*/ 99 w 4107990"/>
              <a:gd name="connsiteY2" fmla="*/ 7712540 h 10695515"/>
              <a:gd name="connsiteX3" fmla="*/ 8095 w 4107990"/>
              <a:gd name="connsiteY3" fmla="*/ 7658609 h 10695515"/>
              <a:gd name="connsiteX4" fmla="*/ 10544 w 4107990"/>
              <a:gd name="connsiteY4" fmla="*/ 7648210 h 10695515"/>
              <a:gd name="connsiteX5" fmla="*/ 10544 w 4107990"/>
              <a:gd name="connsiteY5" fmla="*/ 7295316 h 10695515"/>
              <a:gd name="connsiteX6" fmla="*/ 7807 w 4107990"/>
              <a:gd name="connsiteY6" fmla="*/ 7269284 h 10695515"/>
              <a:gd name="connsiteX7" fmla="*/ 10544 w 4107990"/>
              <a:gd name="connsiteY7" fmla="*/ 7181458 h 10695515"/>
              <a:gd name="connsiteX8" fmla="*/ 6816 w 4107990"/>
              <a:gd name="connsiteY8" fmla="*/ 7168704 h 10695515"/>
              <a:gd name="connsiteX9" fmla="*/ 10544 w 4107990"/>
              <a:gd name="connsiteY9" fmla="*/ 7082840 h 10695515"/>
              <a:gd name="connsiteX10" fmla="*/ 1933 w 4107990"/>
              <a:gd name="connsiteY10" fmla="*/ 40543 h 10695515"/>
              <a:gd name="connsiteX11" fmla="*/ 27176 w 4107990"/>
              <a:gd name="connsiteY11" fmla="*/ 4670 h 10695515"/>
              <a:gd name="connsiteX12" fmla="*/ 48031 w 4107990"/>
              <a:gd name="connsiteY12" fmla="*/ 37 h 10695515"/>
              <a:gd name="connsiteX13" fmla="*/ 4070273 w 4107990"/>
              <a:gd name="connsiteY13" fmla="*/ 0 h 10695515"/>
              <a:gd name="connsiteX14" fmla="*/ 4103800 w 4107990"/>
              <a:gd name="connsiteY14" fmla="*/ 33528 h 10695515"/>
              <a:gd name="connsiteX15" fmla="*/ 4103799 w 4107990"/>
              <a:gd name="connsiteY15" fmla="*/ 10662081 h 10695515"/>
              <a:gd name="connsiteX16" fmla="*/ 4070272 w 4107990"/>
              <a:gd name="connsiteY16" fmla="*/ 10695514 h 10695515"/>
              <a:gd name="connsiteX17" fmla="*/ 4052765 w 4107990"/>
              <a:gd name="connsiteY17" fmla="*/ 10695514 h 10695515"/>
              <a:gd name="connsiteX18" fmla="*/ 4052765 w 4107990"/>
              <a:gd name="connsiteY18" fmla="*/ 10695515 h 10695515"/>
              <a:gd name="connsiteX19" fmla="*/ 48017 w 4107990"/>
              <a:gd name="connsiteY19" fmla="*/ 10695515 h 10695515"/>
              <a:gd name="connsiteX20" fmla="*/ 10544 w 4107990"/>
              <a:gd name="connsiteY20" fmla="*/ 10659953 h 10695515"/>
              <a:gd name="connsiteX21" fmla="*/ 10544 w 4107990"/>
              <a:gd name="connsiteY21" fmla="*/ 9043781 h 10695515"/>
              <a:gd name="connsiteX22" fmla="*/ 0 w 4107990"/>
              <a:gd name="connsiteY22" fmla="*/ 8991028 h 10695515"/>
              <a:gd name="connsiteX23" fmla="*/ 10544 w 4107990"/>
              <a:gd name="connsiteY23" fmla="*/ 8936768 h 10695515"/>
              <a:gd name="connsiteX24" fmla="*/ 10544 w 4107990"/>
              <a:gd name="connsiteY24" fmla="*/ 8213677 h 10695515"/>
              <a:gd name="connsiteX25" fmla="*/ 10544 w 4107990"/>
              <a:gd name="connsiteY25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936768 h 10695515"/>
              <a:gd name="connsiteX23" fmla="*/ 10445 w 4107891"/>
              <a:gd name="connsiteY23" fmla="*/ 8213677 h 10695515"/>
              <a:gd name="connsiteX24" fmla="*/ 10445 w 4107891"/>
              <a:gd name="connsiteY24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213677 h 10695515"/>
              <a:gd name="connsiteX23" fmla="*/ 10445 w 4107891"/>
              <a:gd name="connsiteY23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8213677 h 10695515"/>
              <a:gd name="connsiteX22" fmla="*/ 10445 w 4107891"/>
              <a:gd name="connsiteY22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648210 h 10695515"/>
              <a:gd name="connsiteX4" fmla="*/ 9074 w 4106520"/>
              <a:gd name="connsiteY4" fmla="*/ 7295316 h 10695515"/>
              <a:gd name="connsiteX5" fmla="*/ 6337 w 4106520"/>
              <a:gd name="connsiteY5" fmla="*/ 7269284 h 10695515"/>
              <a:gd name="connsiteX6" fmla="*/ 9074 w 4106520"/>
              <a:gd name="connsiteY6" fmla="*/ 7181458 h 10695515"/>
              <a:gd name="connsiteX7" fmla="*/ 5346 w 4106520"/>
              <a:gd name="connsiteY7" fmla="*/ 7168704 h 10695515"/>
              <a:gd name="connsiteX8" fmla="*/ 9074 w 4106520"/>
              <a:gd name="connsiteY8" fmla="*/ 7082840 h 10695515"/>
              <a:gd name="connsiteX9" fmla="*/ 463 w 4106520"/>
              <a:gd name="connsiteY9" fmla="*/ 40543 h 10695515"/>
              <a:gd name="connsiteX10" fmla="*/ 25706 w 4106520"/>
              <a:gd name="connsiteY10" fmla="*/ 4670 h 10695515"/>
              <a:gd name="connsiteX11" fmla="*/ 46561 w 4106520"/>
              <a:gd name="connsiteY11" fmla="*/ 37 h 10695515"/>
              <a:gd name="connsiteX12" fmla="*/ 4068803 w 4106520"/>
              <a:gd name="connsiteY12" fmla="*/ 0 h 10695515"/>
              <a:gd name="connsiteX13" fmla="*/ 4102330 w 4106520"/>
              <a:gd name="connsiteY13" fmla="*/ 33528 h 10695515"/>
              <a:gd name="connsiteX14" fmla="*/ 4102329 w 4106520"/>
              <a:gd name="connsiteY14" fmla="*/ 10662081 h 10695515"/>
              <a:gd name="connsiteX15" fmla="*/ 4068802 w 4106520"/>
              <a:gd name="connsiteY15" fmla="*/ 10695514 h 10695515"/>
              <a:gd name="connsiteX16" fmla="*/ 4051295 w 4106520"/>
              <a:gd name="connsiteY16" fmla="*/ 10695514 h 10695515"/>
              <a:gd name="connsiteX17" fmla="*/ 4051295 w 4106520"/>
              <a:gd name="connsiteY17" fmla="*/ 10695515 h 10695515"/>
              <a:gd name="connsiteX18" fmla="*/ 46547 w 4106520"/>
              <a:gd name="connsiteY18" fmla="*/ 10695515 h 10695515"/>
              <a:gd name="connsiteX19" fmla="*/ 9074 w 4106520"/>
              <a:gd name="connsiteY19" fmla="*/ 10659953 h 10695515"/>
              <a:gd name="connsiteX20" fmla="*/ 9074 w 4106520"/>
              <a:gd name="connsiteY20" fmla="*/ 8213677 h 10695515"/>
              <a:gd name="connsiteX21" fmla="*/ 9074 w 4106520"/>
              <a:gd name="connsiteY21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295316 h 10695515"/>
              <a:gd name="connsiteX4" fmla="*/ 6337 w 4106520"/>
              <a:gd name="connsiteY4" fmla="*/ 7269284 h 10695515"/>
              <a:gd name="connsiteX5" fmla="*/ 9074 w 4106520"/>
              <a:gd name="connsiteY5" fmla="*/ 7181458 h 10695515"/>
              <a:gd name="connsiteX6" fmla="*/ 5346 w 4106520"/>
              <a:gd name="connsiteY6" fmla="*/ 7168704 h 10695515"/>
              <a:gd name="connsiteX7" fmla="*/ 9074 w 4106520"/>
              <a:gd name="connsiteY7" fmla="*/ 7082840 h 10695515"/>
              <a:gd name="connsiteX8" fmla="*/ 463 w 4106520"/>
              <a:gd name="connsiteY8" fmla="*/ 40543 h 10695515"/>
              <a:gd name="connsiteX9" fmla="*/ 25706 w 4106520"/>
              <a:gd name="connsiteY9" fmla="*/ 4670 h 10695515"/>
              <a:gd name="connsiteX10" fmla="*/ 46561 w 4106520"/>
              <a:gd name="connsiteY10" fmla="*/ 37 h 10695515"/>
              <a:gd name="connsiteX11" fmla="*/ 4068803 w 4106520"/>
              <a:gd name="connsiteY11" fmla="*/ 0 h 10695515"/>
              <a:gd name="connsiteX12" fmla="*/ 4102330 w 4106520"/>
              <a:gd name="connsiteY12" fmla="*/ 33528 h 10695515"/>
              <a:gd name="connsiteX13" fmla="*/ 4102329 w 4106520"/>
              <a:gd name="connsiteY13" fmla="*/ 10662081 h 10695515"/>
              <a:gd name="connsiteX14" fmla="*/ 4068802 w 4106520"/>
              <a:gd name="connsiteY14" fmla="*/ 10695514 h 10695515"/>
              <a:gd name="connsiteX15" fmla="*/ 4051295 w 4106520"/>
              <a:gd name="connsiteY15" fmla="*/ 10695514 h 10695515"/>
              <a:gd name="connsiteX16" fmla="*/ 4051295 w 4106520"/>
              <a:gd name="connsiteY16" fmla="*/ 10695515 h 10695515"/>
              <a:gd name="connsiteX17" fmla="*/ 46547 w 4106520"/>
              <a:gd name="connsiteY17" fmla="*/ 10695515 h 10695515"/>
              <a:gd name="connsiteX18" fmla="*/ 9074 w 4106520"/>
              <a:gd name="connsiteY18" fmla="*/ 10659953 h 10695515"/>
              <a:gd name="connsiteX19" fmla="*/ 9074 w 4106520"/>
              <a:gd name="connsiteY19" fmla="*/ 8213677 h 10695515"/>
              <a:gd name="connsiteX20" fmla="*/ 9074 w 4106520"/>
              <a:gd name="connsiteY20" fmla="*/ 8117697 h 10695515"/>
              <a:gd name="connsiteX0" fmla="*/ 9074 w 4106520"/>
              <a:gd name="connsiteY0" fmla="*/ 8117697 h 10695515"/>
              <a:gd name="connsiteX1" fmla="*/ 6625 w 4106520"/>
              <a:gd name="connsiteY1" fmla="*/ 7658609 h 10695515"/>
              <a:gd name="connsiteX2" fmla="*/ 9074 w 4106520"/>
              <a:gd name="connsiteY2" fmla="*/ 7295316 h 10695515"/>
              <a:gd name="connsiteX3" fmla="*/ 6337 w 4106520"/>
              <a:gd name="connsiteY3" fmla="*/ 7269284 h 10695515"/>
              <a:gd name="connsiteX4" fmla="*/ 9074 w 4106520"/>
              <a:gd name="connsiteY4" fmla="*/ 7181458 h 10695515"/>
              <a:gd name="connsiteX5" fmla="*/ 5346 w 4106520"/>
              <a:gd name="connsiteY5" fmla="*/ 7168704 h 10695515"/>
              <a:gd name="connsiteX6" fmla="*/ 9074 w 4106520"/>
              <a:gd name="connsiteY6" fmla="*/ 7082840 h 10695515"/>
              <a:gd name="connsiteX7" fmla="*/ 463 w 4106520"/>
              <a:gd name="connsiteY7" fmla="*/ 40543 h 10695515"/>
              <a:gd name="connsiteX8" fmla="*/ 25706 w 4106520"/>
              <a:gd name="connsiteY8" fmla="*/ 4670 h 10695515"/>
              <a:gd name="connsiteX9" fmla="*/ 46561 w 4106520"/>
              <a:gd name="connsiteY9" fmla="*/ 37 h 10695515"/>
              <a:gd name="connsiteX10" fmla="*/ 4068803 w 4106520"/>
              <a:gd name="connsiteY10" fmla="*/ 0 h 10695515"/>
              <a:gd name="connsiteX11" fmla="*/ 4102330 w 4106520"/>
              <a:gd name="connsiteY11" fmla="*/ 33528 h 10695515"/>
              <a:gd name="connsiteX12" fmla="*/ 4102329 w 4106520"/>
              <a:gd name="connsiteY12" fmla="*/ 10662081 h 10695515"/>
              <a:gd name="connsiteX13" fmla="*/ 4068802 w 4106520"/>
              <a:gd name="connsiteY13" fmla="*/ 10695514 h 10695515"/>
              <a:gd name="connsiteX14" fmla="*/ 4051295 w 4106520"/>
              <a:gd name="connsiteY14" fmla="*/ 10695514 h 10695515"/>
              <a:gd name="connsiteX15" fmla="*/ 4051295 w 4106520"/>
              <a:gd name="connsiteY15" fmla="*/ 10695515 h 10695515"/>
              <a:gd name="connsiteX16" fmla="*/ 46547 w 4106520"/>
              <a:gd name="connsiteY16" fmla="*/ 10695515 h 10695515"/>
              <a:gd name="connsiteX17" fmla="*/ 9074 w 4106520"/>
              <a:gd name="connsiteY17" fmla="*/ 10659953 h 10695515"/>
              <a:gd name="connsiteX18" fmla="*/ 9074 w 4106520"/>
              <a:gd name="connsiteY18" fmla="*/ 8213677 h 10695515"/>
              <a:gd name="connsiteX19" fmla="*/ 9074 w 4106520"/>
              <a:gd name="connsiteY19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6337 w 4106520"/>
              <a:gd name="connsiteY2" fmla="*/ 7269284 h 10695515"/>
              <a:gd name="connsiteX3" fmla="*/ 9074 w 4106520"/>
              <a:gd name="connsiteY3" fmla="*/ 7181458 h 10695515"/>
              <a:gd name="connsiteX4" fmla="*/ 5346 w 4106520"/>
              <a:gd name="connsiteY4" fmla="*/ 7168704 h 10695515"/>
              <a:gd name="connsiteX5" fmla="*/ 9074 w 4106520"/>
              <a:gd name="connsiteY5" fmla="*/ 7082840 h 10695515"/>
              <a:gd name="connsiteX6" fmla="*/ 463 w 4106520"/>
              <a:gd name="connsiteY6" fmla="*/ 40543 h 10695515"/>
              <a:gd name="connsiteX7" fmla="*/ 25706 w 4106520"/>
              <a:gd name="connsiteY7" fmla="*/ 4670 h 10695515"/>
              <a:gd name="connsiteX8" fmla="*/ 46561 w 4106520"/>
              <a:gd name="connsiteY8" fmla="*/ 37 h 10695515"/>
              <a:gd name="connsiteX9" fmla="*/ 4068803 w 4106520"/>
              <a:gd name="connsiteY9" fmla="*/ 0 h 10695515"/>
              <a:gd name="connsiteX10" fmla="*/ 4102330 w 4106520"/>
              <a:gd name="connsiteY10" fmla="*/ 33528 h 10695515"/>
              <a:gd name="connsiteX11" fmla="*/ 4102329 w 4106520"/>
              <a:gd name="connsiteY11" fmla="*/ 10662081 h 10695515"/>
              <a:gd name="connsiteX12" fmla="*/ 4068802 w 4106520"/>
              <a:gd name="connsiteY12" fmla="*/ 10695514 h 10695515"/>
              <a:gd name="connsiteX13" fmla="*/ 4051295 w 4106520"/>
              <a:gd name="connsiteY13" fmla="*/ 10695514 h 10695515"/>
              <a:gd name="connsiteX14" fmla="*/ 4051295 w 4106520"/>
              <a:gd name="connsiteY14" fmla="*/ 10695515 h 10695515"/>
              <a:gd name="connsiteX15" fmla="*/ 46547 w 4106520"/>
              <a:gd name="connsiteY15" fmla="*/ 10695515 h 10695515"/>
              <a:gd name="connsiteX16" fmla="*/ 9074 w 4106520"/>
              <a:gd name="connsiteY16" fmla="*/ 10659953 h 10695515"/>
              <a:gd name="connsiteX17" fmla="*/ 9074 w 4106520"/>
              <a:gd name="connsiteY17" fmla="*/ 8213677 h 10695515"/>
              <a:gd name="connsiteX18" fmla="*/ 9074 w 4106520"/>
              <a:gd name="connsiteY18" fmla="*/ 8117697 h 1069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06520" h="10695515">
                <a:moveTo>
                  <a:pt x="9074" y="8117697"/>
                </a:moveTo>
                <a:cubicBezTo>
                  <a:pt x="9074" y="7964637"/>
                  <a:pt x="9530" y="7436718"/>
                  <a:pt x="9074" y="7295316"/>
                </a:cubicBezTo>
                <a:lnTo>
                  <a:pt x="6337" y="7269284"/>
                </a:lnTo>
                <a:cubicBezTo>
                  <a:pt x="7249" y="7240009"/>
                  <a:pt x="8162" y="7210733"/>
                  <a:pt x="9074" y="7181458"/>
                </a:cubicBezTo>
                <a:lnTo>
                  <a:pt x="5346" y="7168704"/>
                </a:lnTo>
                <a:lnTo>
                  <a:pt x="9074" y="7082840"/>
                </a:lnTo>
                <a:cubicBezTo>
                  <a:pt x="8260" y="5894813"/>
                  <a:pt x="-2309" y="1220238"/>
                  <a:pt x="463" y="40543"/>
                </a:cubicBezTo>
                <a:cubicBezTo>
                  <a:pt x="8877" y="19945"/>
                  <a:pt x="11191" y="16628"/>
                  <a:pt x="25706" y="4670"/>
                </a:cubicBezTo>
                <a:lnTo>
                  <a:pt x="46561" y="37"/>
                </a:lnTo>
                <a:lnTo>
                  <a:pt x="4068803" y="0"/>
                </a:lnTo>
                <a:cubicBezTo>
                  <a:pt x="4087300" y="52"/>
                  <a:pt x="4102283" y="15032"/>
                  <a:pt x="4102330" y="33528"/>
                </a:cubicBezTo>
                <a:cubicBezTo>
                  <a:pt x="4107918" y="1810541"/>
                  <a:pt x="4107917" y="8885083"/>
                  <a:pt x="4102329" y="10662081"/>
                </a:cubicBezTo>
                <a:cubicBezTo>
                  <a:pt x="4102224" y="10680541"/>
                  <a:pt x="4087261" y="10695466"/>
                  <a:pt x="4068802" y="10695514"/>
                </a:cubicBezTo>
                <a:lnTo>
                  <a:pt x="4051295" y="10695514"/>
                </a:lnTo>
                <a:lnTo>
                  <a:pt x="4051295" y="10695515"/>
                </a:lnTo>
                <a:lnTo>
                  <a:pt x="46547" y="10695515"/>
                </a:lnTo>
                <a:cubicBezTo>
                  <a:pt x="25857" y="10695403"/>
                  <a:pt x="9128" y="10679532"/>
                  <a:pt x="9074" y="10659953"/>
                </a:cubicBezTo>
                <a:lnTo>
                  <a:pt x="9074" y="8213677"/>
                </a:lnTo>
                <a:lnTo>
                  <a:pt x="9074" y="8117697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7135F09E-7DB1-9C53-3554-6F29BFD3E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3158" y="787233"/>
            <a:ext cx="4832392" cy="4832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013FB3-3470-FAEC-C773-92A42C67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005" y="3933893"/>
            <a:ext cx="8476137" cy="23127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 dirty="0"/>
              <a:t>Thank you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65B8C92-2D61-44A2-857C-E6980C2A2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87043">
            <a:off x="740665" y="-390458"/>
            <a:ext cx="464589" cy="1890251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BD4796F-4D50-4634-A058-0EEBBC75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FCC4C22-47D5-430A-918F-5F0BC9210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E1F53A8-026D-49F9-8C99-4D93566EA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9F1A894-FB93-4D02-91C3-2E6004FF57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8BEE1C4-1B24-44C9-909C-3C3ACE161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904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6CF0-DA00-F646-A510-6920F023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Importing Libraries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4655C1-292A-551B-1C1F-6EF095F09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0037" y="2203838"/>
            <a:ext cx="5847623" cy="3738644"/>
          </a:xfrm>
        </p:spPr>
      </p:pic>
    </p:spTree>
    <p:extLst>
      <p:ext uri="{BB962C8B-B14F-4D97-AF65-F5344CB8AC3E}">
        <p14:creationId xmlns:p14="http://schemas.microsoft.com/office/powerpoint/2010/main" val="233828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C14F-49C6-7875-E415-3F9A033E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Loading the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672475-62DD-CDD5-7902-E78F5FD8E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762935"/>
            <a:ext cx="9493250" cy="2964079"/>
          </a:xfrm>
        </p:spPr>
      </p:pic>
    </p:spTree>
    <p:extLst>
      <p:ext uri="{BB962C8B-B14F-4D97-AF65-F5344CB8AC3E}">
        <p14:creationId xmlns:p14="http://schemas.microsoft.com/office/powerpoint/2010/main" val="4125199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0C8A-A424-9DE0-C771-9EC432A8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out datatypes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AA6AE5-71BC-C219-87DC-AFC892922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855" y="1943100"/>
            <a:ext cx="2954531" cy="4697845"/>
          </a:xfrm>
        </p:spPr>
      </p:pic>
    </p:spTree>
    <p:extLst>
      <p:ext uri="{BB962C8B-B14F-4D97-AF65-F5344CB8AC3E}">
        <p14:creationId xmlns:p14="http://schemas.microsoft.com/office/powerpoint/2010/main" val="33621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30ED-523E-066B-B725-1B91F263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Nulls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B59BA0-A42A-CB36-ED4C-65EF102DD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037" y="2001982"/>
            <a:ext cx="5874803" cy="4504263"/>
          </a:xfrm>
        </p:spPr>
      </p:pic>
    </p:spTree>
    <p:extLst>
      <p:ext uri="{BB962C8B-B14F-4D97-AF65-F5344CB8AC3E}">
        <p14:creationId xmlns:p14="http://schemas.microsoft.com/office/powerpoint/2010/main" val="3125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08A5-1A0A-A2C4-7BCB-3851E472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158" y="468642"/>
            <a:ext cx="9493249" cy="1577975"/>
          </a:xfrm>
        </p:spPr>
        <p:txBody>
          <a:bodyPr/>
          <a:lstStyle/>
          <a:p>
            <a:r>
              <a:rPr lang="en-GB" dirty="0"/>
              <a:t>Box Plots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0F2E70-9313-15B1-D493-CF02E7644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4158" y="2267666"/>
            <a:ext cx="5421842" cy="32444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67B257-E99E-8811-6457-8A4174CE1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391" y="2262393"/>
            <a:ext cx="5430654" cy="324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2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2D7E-3044-0495-82D1-6A4DA0C1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10" y="403628"/>
            <a:ext cx="9493249" cy="1577975"/>
          </a:xfrm>
        </p:spPr>
        <p:txBody>
          <a:bodyPr/>
          <a:lstStyle/>
          <a:p>
            <a:r>
              <a:rPr lang="en-GB" dirty="0"/>
              <a:t>Heatmap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60A6E-D04D-9774-2995-DA8293921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655" y="0"/>
            <a:ext cx="649134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4D1CB0-F4C6-EA1A-22B6-AF634DC0DD3B}"/>
              </a:ext>
            </a:extLst>
          </p:cNvPr>
          <p:cNvSpPr txBox="1"/>
          <p:nvPr/>
        </p:nvSpPr>
        <p:spPr>
          <a:xfrm>
            <a:off x="890310" y="2595777"/>
            <a:ext cx="4810345" cy="376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1100" dirty="0"/>
              <a:t># - </a:t>
            </a:r>
            <a:r>
              <a:rPr lang="en-GB" sz="1100" dirty="0" err="1"/>
              <a:t>CRS_Elapsed_time</a:t>
            </a:r>
            <a:r>
              <a:rPr lang="en-GB" sz="1100" dirty="0"/>
              <a:t> (Scheduled journey time of the flight) and Distance have almost the strongest correlation possible (0.97)</a:t>
            </a:r>
          </a:p>
          <a:p>
            <a:pPr>
              <a:lnSpc>
                <a:spcPct val="200000"/>
              </a:lnSpc>
            </a:pPr>
            <a:r>
              <a:rPr lang="en-GB" sz="1100" dirty="0"/>
              <a:t># - </a:t>
            </a:r>
            <a:r>
              <a:rPr lang="en-GB" sz="1100" dirty="0" err="1"/>
              <a:t>CRS_Dep_M</a:t>
            </a:r>
            <a:r>
              <a:rPr lang="en-GB" sz="1100" dirty="0"/>
              <a:t> (Scheduled Departure Time) has perfect (1) correlation with </a:t>
            </a:r>
            <a:r>
              <a:rPr lang="en-GB" sz="1100" dirty="0" err="1"/>
              <a:t>Dep_Time_M</a:t>
            </a:r>
            <a:r>
              <a:rPr lang="en-GB" sz="1100" dirty="0"/>
              <a:t> (Actual Departure Time). Also </a:t>
            </a:r>
            <a:r>
              <a:rPr lang="en-GB" sz="1100" dirty="0" err="1"/>
              <a:t>CRS_Dep_M</a:t>
            </a:r>
            <a:r>
              <a:rPr lang="en-GB" sz="1100" dirty="0"/>
              <a:t> has moderate correlation (0.55) with CRS_ARR_M</a:t>
            </a:r>
          </a:p>
          <a:p>
            <a:pPr>
              <a:lnSpc>
                <a:spcPct val="200000"/>
              </a:lnSpc>
            </a:pPr>
            <a:r>
              <a:rPr lang="en-GB" sz="1100" dirty="0"/>
              <a:t># - </a:t>
            </a:r>
            <a:r>
              <a:rPr lang="en-GB" sz="1100" dirty="0" err="1"/>
              <a:t>Dep_Time_M</a:t>
            </a:r>
            <a:r>
              <a:rPr lang="en-GB" sz="1100" dirty="0"/>
              <a:t> moderate correlation with CRS_ARR_M (0.55)</a:t>
            </a:r>
          </a:p>
          <a:p>
            <a:pPr>
              <a:lnSpc>
                <a:spcPct val="200000"/>
              </a:lnSpc>
            </a:pPr>
            <a:r>
              <a:rPr lang="en-GB" sz="1100" dirty="0"/>
              <a:t># - </a:t>
            </a:r>
            <a:r>
              <a:rPr lang="en-GB" sz="1100" dirty="0" err="1"/>
              <a:t>CRS_Dep_M</a:t>
            </a:r>
            <a:r>
              <a:rPr lang="en-GB" sz="1100" dirty="0"/>
              <a:t> moderate with </a:t>
            </a:r>
            <a:r>
              <a:rPr lang="en-GB" sz="1100" dirty="0" err="1"/>
              <a:t>sch_arr</a:t>
            </a:r>
            <a:r>
              <a:rPr lang="en-GB" sz="1100" dirty="0"/>
              <a:t> (0.56)</a:t>
            </a:r>
          </a:p>
          <a:p>
            <a:pPr>
              <a:lnSpc>
                <a:spcPct val="200000"/>
              </a:lnSpc>
            </a:pPr>
            <a:r>
              <a:rPr lang="en-GB" sz="1100" dirty="0"/>
              <a:t># - </a:t>
            </a:r>
            <a:r>
              <a:rPr lang="en-GB" sz="1100" dirty="0" err="1"/>
              <a:t>Dep_Time_M</a:t>
            </a:r>
            <a:r>
              <a:rPr lang="en-GB" sz="1100" dirty="0"/>
              <a:t> moderate with </a:t>
            </a:r>
            <a:r>
              <a:rPr lang="en-GB" sz="1100" dirty="0" err="1"/>
              <a:t>sch_arr</a:t>
            </a:r>
            <a:r>
              <a:rPr lang="en-GB" sz="1100" dirty="0"/>
              <a:t> (0.56)</a:t>
            </a:r>
          </a:p>
          <a:p>
            <a:pPr>
              <a:lnSpc>
                <a:spcPct val="200000"/>
              </a:lnSpc>
            </a:pPr>
            <a:r>
              <a:rPr lang="en-GB" sz="1100" dirty="0"/>
              <a:t># - Wind Speed and Wind Gust features are about moderate to strong correlated (0.71)</a:t>
            </a:r>
          </a:p>
        </p:txBody>
      </p:sp>
    </p:spTree>
    <p:extLst>
      <p:ext uri="{BB962C8B-B14F-4D97-AF65-F5344CB8AC3E}">
        <p14:creationId xmlns:p14="http://schemas.microsoft.com/office/powerpoint/2010/main" val="202525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8513-60A9-7BF4-3DEF-C09CB638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Scatter Plots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747DD8-DF3E-B032-A388-4317882F8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475345"/>
            <a:ext cx="5339791" cy="35206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0862DD-D085-3702-435E-31DB5EFF5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34" y="2509262"/>
            <a:ext cx="5265848" cy="348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1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556FE-7BD6-131C-CE53-BA624A59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 Pre-processing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F05DB2-9F3F-A11A-D4A2-D3DA6F184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317" y="5473880"/>
            <a:ext cx="4591691" cy="11336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C69E854-72F1-861B-B6D3-09894C5550BB}"/>
              </a:ext>
            </a:extLst>
          </p:cNvPr>
          <p:cNvSpPr txBox="1"/>
          <p:nvPr/>
        </p:nvSpPr>
        <p:spPr>
          <a:xfrm>
            <a:off x="1219200" y="2491957"/>
            <a:ext cx="3346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effectLst>
                  <a:reflection blurRad="6350" stA="60000" endA="900" endPos="58000" dir="5400000" sy="-100000" algn="bl" rotWithShape="0"/>
                </a:effectLst>
              </a:rPr>
              <a:t>3 scenarios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9715BF6-0243-0CAA-3B4C-54A4E1E12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133" y="4348084"/>
            <a:ext cx="5372850" cy="9050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F084F7-2CFF-2C32-1797-B6B8C2231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818" y="3429000"/>
            <a:ext cx="3515216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0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StreetscapeVTI">
  <a:themeElements>
    <a:clrScheme name="AnalogousFromLightSeed_2SEEDS">
      <a:dk1>
        <a:srgbClr val="000000"/>
      </a:dk1>
      <a:lt1>
        <a:srgbClr val="FFFFFF"/>
      </a:lt1>
      <a:dk2>
        <a:srgbClr val="243341"/>
      </a:dk2>
      <a:lt2>
        <a:srgbClr val="E8E4E2"/>
      </a:lt2>
      <a:accent1>
        <a:srgbClr val="7FA2BA"/>
      </a:accent1>
      <a:accent2>
        <a:srgbClr val="80A9A8"/>
      </a:accent2>
      <a:accent3>
        <a:srgbClr val="969FC6"/>
      </a:accent3>
      <a:accent4>
        <a:srgbClr val="BA7F96"/>
      </a:accent4>
      <a:accent5>
        <a:srgbClr val="C69896"/>
      </a:accent5>
      <a:accent6>
        <a:srgbClr val="BA997F"/>
      </a:accent6>
      <a:hlink>
        <a:srgbClr val="A57759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225</Words>
  <Application>Microsoft Office PowerPoint</Application>
  <PresentationFormat>Widescreen</PresentationFormat>
  <Paragraphs>25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Franklin Gothic Heavy</vt:lpstr>
      <vt:lpstr>StreetscapeVTI</vt:lpstr>
      <vt:lpstr>Predicting Taxi Out delay Airplane</vt:lpstr>
      <vt:lpstr>Importing Libraries</vt:lpstr>
      <vt:lpstr>Loading the Dataset</vt:lpstr>
      <vt:lpstr>Checking out datatypes</vt:lpstr>
      <vt:lpstr>Checking Nulls</vt:lpstr>
      <vt:lpstr>Box Plots</vt:lpstr>
      <vt:lpstr>Heatmap</vt:lpstr>
      <vt:lpstr>Scatter Plots</vt:lpstr>
      <vt:lpstr>ML Pre-processing</vt:lpstr>
      <vt:lpstr>ML Pre-processing</vt:lpstr>
      <vt:lpstr>ML Model</vt:lpstr>
      <vt:lpstr>Evaluation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Taxi Out delay Airplane</dc:title>
  <dc:creator>Pablo Nevado Busto</dc:creator>
  <cp:lastModifiedBy>Pablo Nevado Busto</cp:lastModifiedBy>
  <cp:revision>7</cp:revision>
  <dcterms:created xsi:type="dcterms:W3CDTF">2023-02-10T12:33:45Z</dcterms:created>
  <dcterms:modified xsi:type="dcterms:W3CDTF">2023-02-10T14:55:47Z</dcterms:modified>
</cp:coreProperties>
</file>