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2626-8E63-FB0A-C637-C6CF3FE5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D74AC-9862-0C0E-9A66-1394537A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4BC0-6238-1B75-1467-929B8748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F904-8E79-FDE4-F31E-C16B6CE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C71A-1080-A8C5-7977-C156514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5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A322-9A38-F6E5-3F45-8807824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B1F1B-AB5A-B121-EDD2-8D061E20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6EFE-0951-CD8B-DB8D-B4BFFF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C6AF-0DFB-234C-1821-0B491614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AAFA-38AE-4CA9-1459-B7EA1922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4443C-E305-C1CA-45BC-BC039CAA4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1C282-5151-54B6-06EC-03586116C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71C1-F615-429A-191F-FA311681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5191-2B96-2C07-3D18-F680BB7F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B3DC-C701-6D8E-DA0F-A1E6B09C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BC0-C3E5-B706-F696-632251EC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F066-F3A0-62F7-6885-0C52536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F1BA-57F8-136D-D22A-51D8613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09F7-1BF8-BBB8-D111-45497EA7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7661-8063-9F30-B2FD-745F2725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0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BFE-48D3-20E2-504A-A01186EC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B771D-D09F-431C-8E3C-DEE24A9B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5190-FCF2-EE5F-FC8B-927C491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26DD-8882-0410-F51F-E04F7198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E7ED-73BA-A05E-8AC7-6A0F1127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F60E-F6A9-EEE6-36C0-F050E0AC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1C2C-5ED5-9D06-B00E-3DD59355C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F09EC-785C-F967-6512-E1EBD0B9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EA537-207C-5C7C-429F-40E1658D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D430-A4F8-11A4-B636-C22B85E8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DBE7-F3DB-E25D-BD92-FA32F2B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8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B2B7-1E20-B388-C9F5-951EA19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A1A2-FA46-E22D-83F6-F589D261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0377B-B887-25AB-7933-4BABDB11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05BBA-89FF-AD59-E8B3-9B0E1876C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6B243-1455-2211-75C9-7DEA4F10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3DB74-E259-DBE5-44D0-B760887A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8878C-AD98-13D0-8B20-7678427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35E13-1EA2-6278-73DD-C725355E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65F2-2FCB-5AE5-6826-78348C5B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68329-BF3E-5291-B08F-0A5A2AC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A0BB9-611D-E575-6B28-73B8950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3F86A-E7EF-1A6B-2203-C083035B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4C692-8F5A-9E60-9BCA-FE00FBB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CB687-FEDC-DDBA-086C-B8443C09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9652-8974-82CB-A191-34B6DB71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1BA-F390-EF9F-508C-BA983B47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5F93-786C-5A84-707D-E4F6D306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B626-9CE5-D3C0-C793-CF015748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194A-20B2-475A-B228-151FC824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4C4E-212C-60FF-DBFD-FD5067F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BEC7-1ED7-AF7D-8F7A-9575FA2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8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21B2-F610-CCD9-8090-3036BA1E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FEE56-9D38-D18E-25A2-741F25740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A30DB-F3AA-19D0-BFB9-41E35845F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AA4C-7636-FEF0-A198-A0CFC578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FEF8-AB60-84A4-3164-B7D2DAA4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CFF46-3740-C371-BA4E-5C463CB6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CDFD9-2E92-7251-2EA8-C09D2C5F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D35E0-2BCF-C2E5-C96A-CC9A3689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720D-DDD9-4CB9-196E-59B78B6E0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C1C6-7DDB-4A97-81A2-6E68C9D837DC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5F4A-03C7-C6A4-9C62-E325F4297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926D-E6CF-68DA-68CF-B64DC609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B8F0-A970-4194-85A4-3B42D1DD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A42E-1E66-BECF-903B-AF297FE99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1ADCD-8924-3A80-8B9E-B58CB14BA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Wallpapers Titanic - Wallpaper Cave">
            <a:extLst>
              <a:ext uri="{FF2B5EF4-FFF2-40B4-BE49-F238E27FC236}">
                <a16:creationId xmlns:a16="http://schemas.microsoft.com/office/drawing/2014/main" id="{240A6637-54DA-12F4-608A-524F6BB4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6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12012"/>
          <a:stretch/>
        </p:blipFill>
        <p:spPr>
          <a:xfrm>
            <a:off x="0" y="0"/>
            <a:ext cx="12192000" cy="6858232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 WRANGLING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EAAE1-74E6-F716-F9C7-0EAF6F53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8" y="85514"/>
            <a:ext cx="10840963" cy="30293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2CD59-B976-1C63-D2DB-896296854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76" y="3819324"/>
            <a:ext cx="10364646" cy="2953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4F83EC0-11E9-1A43-83D8-6B1D49328E34}"/>
              </a:ext>
            </a:extLst>
          </p:cNvPr>
          <p:cNvSpPr/>
          <p:nvPr/>
        </p:nvSpPr>
        <p:spPr>
          <a:xfrm>
            <a:off x="5722336" y="3195981"/>
            <a:ext cx="271010" cy="54713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12012"/>
          <a:stretch/>
        </p:blipFill>
        <p:spPr>
          <a:xfrm>
            <a:off x="0" y="0"/>
            <a:ext cx="12192000" cy="6858232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EXPLORATORY ANALYSIS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Outliers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ACBBB-1152-33BB-C4AB-88C43775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22851" cy="37859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BF19E-43CB-0B76-BC04-78E6C6D010E5}"/>
              </a:ext>
            </a:extLst>
          </p:cNvPr>
          <p:cNvSpPr txBox="1"/>
          <p:nvPr/>
        </p:nvSpPr>
        <p:spPr>
          <a:xfrm>
            <a:off x="8845872" y="3121981"/>
            <a:ext cx="2761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 removing outliers because it got rid of almost 50% of the data</a:t>
            </a:r>
          </a:p>
        </p:txBody>
      </p:sp>
    </p:spTree>
    <p:extLst>
      <p:ext uri="{BB962C8B-B14F-4D97-AF65-F5344CB8AC3E}">
        <p14:creationId xmlns:p14="http://schemas.microsoft.com/office/powerpoint/2010/main" val="24001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&amp; Fare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F6ADC-A25F-1DF2-952A-8FB7FFFD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534"/>
            <a:ext cx="4540569" cy="44021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DA5BA-C440-7696-6A70-EF8469C7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630" y="2317687"/>
            <a:ext cx="6167548" cy="34159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00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Age &amp; Survived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C4F33-9C00-290E-52E0-2D20CE5C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33" y="1591850"/>
            <a:ext cx="3924630" cy="3799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E30AC-5605-8CBD-C875-E6FC64A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39" y="2217183"/>
            <a:ext cx="3958634" cy="3173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46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Traveling &amp; Sex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BD9752-755A-09AB-BCD0-52AD9B3F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091" y="1321597"/>
            <a:ext cx="7609817" cy="4214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025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TravelAlone</a:t>
            </a:r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&amp; Survived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675ED0-26C8-C953-FC59-D3EE1738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252537"/>
            <a:ext cx="5429250" cy="4352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348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&amp; Survived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0FB8AE-F36C-FB9E-F8A6-1FADB53A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252537"/>
            <a:ext cx="5438775" cy="4352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139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Embarkation &amp; Survived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6DF4D5-37CF-E606-F039-055EC82F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252537"/>
            <a:ext cx="5429250" cy="4352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094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96618-A1ED-5A38-5522-34109312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Importing the libraries and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3D709-E7A0-EC46-EB83-D87DF12A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9644"/>
            <a:ext cx="4782217" cy="26673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3A7C9-606B-9D60-8AA1-DD522CB35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17" y="3429000"/>
            <a:ext cx="3734321" cy="1095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62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-9053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Sex &amp; Survived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FDA94-4F10-30B1-3027-A17AE091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243600"/>
            <a:ext cx="5438775" cy="4352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230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12012"/>
          <a:stretch/>
        </p:blipFill>
        <p:spPr>
          <a:xfrm>
            <a:off x="0" y="0"/>
            <a:ext cx="12192000" cy="6858232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 CLASSIFIER MODEL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Defining the data splits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56C79-0AC6-D347-649B-433B81D8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9998"/>
            <a:ext cx="7020905" cy="16290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768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Logistic Regression Classifier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5D1BE-37A9-7370-178D-15E8094B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9509"/>
            <a:ext cx="3010320" cy="16385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5EF6B-243F-2791-595C-B359C2DB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4532469"/>
            <a:ext cx="1428949" cy="10478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08CD4-8D5B-E72A-BC04-09BD8CE7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36148"/>
            <a:ext cx="2838846" cy="438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563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Decision Tree Classifier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D28F5-D0D8-9B46-CEB0-2377CA43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10" y="1258432"/>
            <a:ext cx="7517161" cy="4653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E91285-040D-C200-5972-E38E7C4F1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260" y="1325115"/>
            <a:ext cx="1648055" cy="9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4F769D-0B25-4C3A-C725-8FB7ED8EE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260" y="3046934"/>
            <a:ext cx="1867161" cy="1076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705A81-C3DA-EBC7-66CB-D346788C3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260" y="4854490"/>
            <a:ext cx="1952898" cy="10574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3"/>
            <a:ext cx="10515600" cy="1325563"/>
          </a:xfrm>
        </p:spPr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Support Vector Machine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14DA1-1C12-8B8E-1560-CC72E205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4646"/>
            <a:ext cx="4173392" cy="45778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820826-90C2-0B8E-7D34-FBA222C5D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50" y="3066999"/>
            <a:ext cx="1952898" cy="7240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ater">
            <a:extLst>
              <a:ext uri="{FF2B5EF4-FFF2-40B4-BE49-F238E27FC236}">
                <a16:creationId xmlns:a16="http://schemas.microsoft.com/office/drawing/2014/main" id="{1FFD3417-5638-9F86-C5FF-C0940578D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AEB0C-A05C-25A9-7576-AFB19C9D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Preparing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B2170-823E-BBDE-286A-F6FBFE3F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8078"/>
            <a:ext cx="9316750" cy="857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A3D5E-AD36-1D31-F048-E5954D426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83774"/>
            <a:ext cx="2410161" cy="790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B97A5E-4624-65F6-921A-0787AD7FE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02785"/>
            <a:ext cx="990738" cy="885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479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Checking NULLS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ECE697-0F85-D68C-3587-22BDC2181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743318" cy="32865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754489-B81E-882A-F7AD-80F102E4D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081" y="2410608"/>
            <a:ext cx="7744906" cy="20005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094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12012"/>
          <a:stretch/>
        </p:blipFill>
        <p:spPr>
          <a:xfrm>
            <a:off x="0" y="0"/>
            <a:ext cx="12192000" cy="6858232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49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3"/>
            <a:ext cx="9662615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968" y="818775"/>
            <a:ext cx="842323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MISSING VALUES 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8CEEF-E101-A958-CEEB-034C1B73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0693"/>
            <a:ext cx="5128149" cy="3406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E3F5E-89EC-3058-BD99-3487E354D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130" y="1810692"/>
            <a:ext cx="5063327" cy="3406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4A2D1-1DAA-C734-5350-F6866A5C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438" y="1690688"/>
            <a:ext cx="7481124" cy="3941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25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Embarked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F1EAC-BABE-C42F-914A-E53867FC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1579"/>
            <a:ext cx="5082295" cy="4039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A884C-E1BC-42F1-FEBC-9F281A7A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21623"/>
            <a:ext cx="5899954" cy="8292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02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Cabin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D9BDB-23AF-0AD9-6172-FF38627B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3" y="1779549"/>
            <a:ext cx="3143689" cy="5525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49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ody of water">
            <a:extLst>
              <a:ext uri="{FF2B5EF4-FFF2-40B4-BE49-F238E27FC236}">
                <a16:creationId xmlns:a16="http://schemas.microsoft.com/office/drawing/2014/main" id="{7E472E55-168D-1C6F-789F-20D2FC33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23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7EFC81-8C39-5387-599D-1066057C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Fare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B8789-CAEA-8D90-9CD3-0A9A03F1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520"/>
            <a:ext cx="5538311" cy="3467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67E7D-6D53-2CC2-E24B-011C699B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23" y="4557773"/>
            <a:ext cx="5520865" cy="7099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90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75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TITANIC</vt:lpstr>
      <vt:lpstr>Importing the libraries and Dataset</vt:lpstr>
      <vt:lpstr>Preparing the dataset</vt:lpstr>
      <vt:lpstr>Checking NULLS</vt:lpstr>
      <vt:lpstr>MISSING VALUES </vt:lpstr>
      <vt:lpstr>Age</vt:lpstr>
      <vt:lpstr>Embarked</vt:lpstr>
      <vt:lpstr>Cabin</vt:lpstr>
      <vt:lpstr>Fare</vt:lpstr>
      <vt:lpstr>FEATURE WRANGLING</vt:lpstr>
      <vt:lpstr>PowerPoint Presentation</vt:lpstr>
      <vt:lpstr>EXPLORATORY ANALYSIS</vt:lpstr>
      <vt:lpstr>Outliers</vt:lpstr>
      <vt:lpstr>Class &amp; Fare</vt:lpstr>
      <vt:lpstr>Age &amp; Survived</vt:lpstr>
      <vt:lpstr>Traveling &amp; Sex</vt:lpstr>
      <vt:lpstr>TravelAlone &amp; Survived</vt:lpstr>
      <vt:lpstr>Class &amp; Survived</vt:lpstr>
      <vt:lpstr>Embarkation &amp; Survived</vt:lpstr>
      <vt:lpstr>Sex &amp; Survived</vt:lpstr>
      <vt:lpstr>ML CLASSIFIER MODEL</vt:lpstr>
      <vt:lpstr>Defining the data splits</vt:lpstr>
      <vt:lpstr>Logistic Regression Classifier</vt:lpstr>
      <vt:lpstr>Decision Tree Classifier</vt:lpstr>
      <vt:lpstr>Support Vector Machine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Pablo Nevado Busto</dc:creator>
  <cp:lastModifiedBy>Pablo Nevado Busto</cp:lastModifiedBy>
  <cp:revision>3</cp:revision>
  <dcterms:created xsi:type="dcterms:W3CDTF">2023-02-17T10:36:08Z</dcterms:created>
  <dcterms:modified xsi:type="dcterms:W3CDTF">2023-02-17T18:36:51Z</dcterms:modified>
</cp:coreProperties>
</file>