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36360" y="27360"/>
            <a:ext cx="142560" cy="6831720"/>
          </a:xfrm>
          <a:prstGeom prst="rect">
            <a:avLst/>
          </a:prstGeom>
          <a:solidFill>
            <a:srgbClr val="002f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9037800" y="27360"/>
            <a:ext cx="142560" cy="6831720"/>
          </a:xfrm>
          <a:prstGeom prst="rect">
            <a:avLst/>
          </a:prstGeom>
          <a:solidFill>
            <a:srgbClr val="002f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36360" y="0"/>
            <a:ext cx="9216720" cy="141840"/>
          </a:xfrm>
          <a:prstGeom prst="rect">
            <a:avLst/>
          </a:prstGeom>
          <a:solidFill>
            <a:srgbClr val="002f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-36360" y="6743160"/>
            <a:ext cx="9216720" cy="141840"/>
          </a:xfrm>
          <a:prstGeom prst="rect">
            <a:avLst/>
          </a:prstGeom>
          <a:solidFill>
            <a:srgbClr val="002f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12 Imagen" descr=""/>
          <p:cNvPicPr/>
          <p:nvPr/>
        </p:nvPicPr>
        <p:blipFill>
          <a:blip r:embed="rId2"/>
          <a:stretch/>
        </p:blipFill>
        <p:spPr>
          <a:xfrm>
            <a:off x="266040" y="347040"/>
            <a:ext cx="777240" cy="777240"/>
          </a:xfrm>
          <a:prstGeom prst="rect">
            <a:avLst/>
          </a:prstGeom>
          <a:ln w="76320">
            <a:solidFill>
              <a:srgbClr val="014035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</a:t>
            </a: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esquema del texto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-36360" y="27360"/>
            <a:ext cx="142560" cy="6831720"/>
          </a:xfrm>
          <a:prstGeom prst="rect">
            <a:avLst/>
          </a:prstGeom>
          <a:solidFill>
            <a:srgbClr val="002f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2"/>
          <p:cNvSpPr/>
          <p:nvPr/>
        </p:nvSpPr>
        <p:spPr>
          <a:xfrm>
            <a:off x="9037800" y="27360"/>
            <a:ext cx="142560" cy="6831720"/>
          </a:xfrm>
          <a:prstGeom prst="rect">
            <a:avLst/>
          </a:prstGeom>
          <a:solidFill>
            <a:srgbClr val="002f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3"/>
          <p:cNvSpPr/>
          <p:nvPr/>
        </p:nvSpPr>
        <p:spPr>
          <a:xfrm>
            <a:off x="-36360" y="0"/>
            <a:ext cx="9216720" cy="141840"/>
          </a:xfrm>
          <a:prstGeom prst="rect">
            <a:avLst/>
          </a:prstGeom>
          <a:solidFill>
            <a:srgbClr val="002f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4"/>
          <p:cNvSpPr/>
          <p:nvPr/>
        </p:nvSpPr>
        <p:spPr>
          <a:xfrm>
            <a:off x="-36360" y="6743160"/>
            <a:ext cx="9216720" cy="141840"/>
          </a:xfrm>
          <a:prstGeom prst="rect">
            <a:avLst/>
          </a:prstGeom>
          <a:solidFill>
            <a:srgbClr val="002f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12 Imagen" descr=""/>
          <p:cNvPicPr/>
          <p:nvPr/>
        </p:nvPicPr>
        <p:blipFill>
          <a:blip r:embed="rId2"/>
          <a:stretch/>
        </p:blipFill>
        <p:spPr>
          <a:xfrm>
            <a:off x="266040" y="347040"/>
            <a:ext cx="777240" cy="777240"/>
          </a:xfrm>
          <a:prstGeom prst="rect">
            <a:avLst/>
          </a:prstGeom>
          <a:ln w="76320">
            <a:solidFill>
              <a:srgbClr val="014035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1187640" y="309240"/>
            <a:ext cx="7498800" cy="849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libri"/>
              </a:rPr>
              <a:t>Haga clic para modificar el estilo de título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7A89452-347A-4DA5-B25A-C7C1CAF242A9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25/08/17</a:t>
            </a:fld>
            <a:endParaRPr b="0" lang="es-ES" sz="1200" spc="-1" strike="noStrike">
              <a:latin typeface="DejaVu Serif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DejaVu Serif"/>
            </a:endParaRPr>
          </a:p>
        </p:txBody>
      </p:sp>
      <p:sp>
        <p:nvSpPr>
          <p:cNvPr id="52" name="PlaceHolder 9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95140E-62B6-4536-BAAA-FDDA5143E71F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-36360" y="27360"/>
            <a:ext cx="142560" cy="6831720"/>
          </a:xfrm>
          <a:prstGeom prst="rect">
            <a:avLst/>
          </a:prstGeom>
          <a:solidFill>
            <a:srgbClr val="002f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9037800" y="27360"/>
            <a:ext cx="142560" cy="6831720"/>
          </a:xfrm>
          <a:prstGeom prst="rect">
            <a:avLst/>
          </a:prstGeom>
          <a:solidFill>
            <a:srgbClr val="002f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-36360" y="0"/>
            <a:ext cx="9216720" cy="141840"/>
          </a:xfrm>
          <a:prstGeom prst="rect">
            <a:avLst/>
          </a:prstGeom>
          <a:solidFill>
            <a:srgbClr val="002f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-36360" y="6743160"/>
            <a:ext cx="9216720" cy="141840"/>
          </a:xfrm>
          <a:prstGeom prst="rect">
            <a:avLst/>
          </a:prstGeom>
          <a:solidFill>
            <a:srgbClr val="002f2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12 Imagen" descr=""/>
          <p:cNvPicPr/>
          <p:nvPr/>
        </p:nvPicPr>
        <p:blipFill>
          <a:blip r:embed="rId2"/>
          <a:stretch/>
        </p:blipFill>
        <p:spPr>
          <a:xfrm>
            <a:off x="266040" y="347040"/>
            <a:ext cx="777240" cy="777240"/>
          </a:xfrm>
          <a:prstGeom prst="rect">
            <a:avLst/>
          </a:prstGeom>
          <a:ln w="76320">
            <a:solidFill>
              <a:srgbClr val="014035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94" name="PlaceHolder 5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libri"/>
              </a:rPr>
              <a:t>Haga clic para modificar el estilo de título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D88E788-93CE-4AB6-8E86-CA6CF17AF586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25/08/17</a:t>
            </a:fld>
            <a:endParaRPr b="0" lang="es-ES" sz="1200" spc="-1" strike="noStrike">
              <a:latin typeface="DejaVu Serif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DejaVu Serif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BBF6418-E3AF-4340-97EA-E21B7FCA79F4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DejaVu Serif"/>
            </a:endParaRPr>
          </a:p>
        </p:txBody>
      </p:sp>
      <p:sp>
        <p:nvSpPr>
          <p:cNvPr id="9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1511640" y="188640"/>
            <a:ext cx="6120000" cy="506880"/>
          </a:xfrm>
          <a:prstGeom prst="rect">
            <a:avLst/>
          </a:prstGeom>
          <a:ln>
            <a:noFill/>
          </a:ln>
        </p:spPr>
      </p:pic>
      <p:pic>
        <p:nvPicPr>
          <p:cNvPr id="136" name="5 Imagen" descr=""/>
          <p:cNvPicPr/>
          <p:nvPr/>
        </p:nvPicPr>
        <p:blipFill>
          <a:blip r:embed="rId2"/>
          <a:stretch/>
        </p:blipFill>
        <p:spPr>
          <a:xfrm>
            <a:off x="3147840" y="1052640"/>
            <a:ext cx="2855160" cy="192564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642960" y="3714840"/>
            <a:ext cx="7771680" cy="15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4237"/>
                </a:solidFill>
                <a:latin typeface="Tahoma"/>
              </a:rPr>
              <a:t>EXAMEN DE TITULO</a:t>
            </a:r>
            <a:endParaRPr b="0" lang="es-ES" sz="20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4237"/>
                </a:solidFill>
                <a:latin typeface="Tahoma"/>
              </a:rPr>
              <a:t>Para optar al título Ingeniero en Informática</a:t>
            </a:r>
            <a:endParaRPr b="0" lang="es-ES" sz="20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endParaRPr b="0" lang="es-ES" sz="20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1" lang="es-ES" sz="2000" spc="-1" strike="noStrike">
                <a:solidFill>
                  <a:srgbClr val="004237"/>
                </a:solidFill>
                <a:latin typeface="Tahoma"/>
              </a:rPr>
              <a:t>NOMBRE DEL PROYECTO</a:t>
            </a:r>
            <a:endParaRPr b="0" lang="es-ES" sz="20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r>
              <a:rPr b="1" lang="es-ES" sz="1400" spc="-1" strike="noStrike">
                <a:solidFill>
                  <a:srgbClr val="004237"/>
                </a:solidFill>
                <a:latin typeface="Tahoma"/>
              </a:rPr>
              <a:t>NOMBRE ESTUDIANTE </a:t>
            </a:r>
            <a:endParaRPr b="0" lang="es-ES" sz="14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endParaRPr b="0" lang="es-ES" sz="1400" spc="-1" strike="noStrike">
              <a:latin typeface="DejaVu Sans"/>
            </a:endParaRPr>
          </a:p>
          <a:p>
            <a:pPr algn="ctr">
              <a:lnSpc>
                <a:spcPct val="100000"/>
              </a:lnSpc>
            </a:pPr>
            <a:endParaRPr b="0" lang="es-ES" sz="1400" spc="-1" strike="noStrike">
              <a:latin typeface="DejaVu Sans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429000" y="6063840"/>
            <a:ext cx="228528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1200" spc="-1" strike="noStrike">
                <a:solidFill>
                  <a:srgbClr val="006050"/>
                </a:solidFill>
                <a:latin typeface="Tahoma"/>
              </a:rPr>
              <a:t>día de mes de año</a:t>
            </a:r>
            <a:endParaRPr b="0" lang="es-ES" sz="1200" spc="-1" strike="noStrike">
              <a:latin typeface="DejaVu Sans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259640" y="274680"/>
            <a:ext cx="7426800" cy="867960"/>
          </a:xfrm>
          <a:prstGeom prst="rect">
            <a:avLst/>
          </a:prstGeom>
          <a:solidFill>
            <a:srgbClr val="002f26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Calibri"/>
              </a:rPr>
              <a:t>INTRODUCCIÓN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3B2505E-3AB4-4150-990C-87E015161458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DejaVu Serif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611640" y="1772640"/>
            <a:ext cx="8229240" cy="391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Acá debe ir la introducción del proyecto.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No debe contener mucho texto.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Se aconseja colocar más imágenes que texto.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259640" y="274680"/>
            <a:ext cx="7426800" cy="867960"/>
          </a:xfrm>
          <a:prstGeom prst="rect">
            <a:avLst/>
          </a:prstGeom>
          <a:solidFill>
            <a:srgbClr val="002f26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Calibri"/>
              </a:rPr>
              <a:t>PRESENTACIÓN DEL PROBLEMA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7847D1A-3E59-4FD2-A3CC-1B8841844417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DejaVu Serif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611640" y="1772640"/>
            <a:ext cx="8229240" cy="391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Breve presentación del cliente a quien se desarrollo el sistema, o el ambiente en el cual se desenvuelve el proyecto.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Descripción del problema detectado.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Descripción de la solución propuesta.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259640" y="274680"/>
            <a:ext cx="7426800" cy="867960"/>
          </a:xfrm>
          <a:prstGeom prst="rect">
            <a:avLst/>
          </a:prstGeom>
          <a:solidFill>
            <a:srgbClr val="002f26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Calibri"/>
              </a:rPr>
              <a:t>JUSTIFICACIÓN DEL PROYECTO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2E61E03-84A0-4CB6-96A3-20DBA784489C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DejaVu Serif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611640" y="1772640"/>
            <a:ext cx="8229240" cy="391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Las bases de su proyecto.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¿Por qué se desarrollo esa idea y no otra?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Ventajas con respecto a otros software similares.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259640" y="274680"/>
            <a:ext cx="7426800" cy="867960"/>
          </a:xfrm>
          <a:prstGeom prst="rect">
            <a:avLst/>
          </a:prstGeom>
          <a:solidFill>
            <a:srgbClr val="002f26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Calibri"/>
              </a:rPr>
              <a:t>OBJETIVOS DEL PROYECTO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D56EED2-641D-4873-A645-41396E26532F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DejaVu Serif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611640" y="1772640"/>
            <a:ext cx="8229240" cy="391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Objetivo General: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75000"/>
              <a:buFont typeface="Wingdings"/>
              <a:buChar char="l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Acá el objetivo general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Objetivos Específicos: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75000"/>
              <a:buFont typeface="Wingdings"/>
              <a:buChar char="l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Acá el objetivo específico I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75000"/>
              <a:buFont typeface="Wingdings"/>
              <a:buChar char="l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Acá el objetivo específico II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75000"/>
              <a:buFont typeface="Wingdings"/>
              <a:buChar char="l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Acá el objetivo específico III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259640" y="274680"/>
            <a:ext cx="7426800" cy="867960"/>
          </a:xfrm>
          <a:prstGeom prst="rect">
            <a:avLst/>
          </a:prstGeom>
          <a:solidFill>
            <a:srgbClr val="002f26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s-ES" sz="3200" spc="-1" strike="noStrike">
                <a:solidFill>
                  <a:srgbClr val="ffffff"/>
                </a:solidFill>
                <a:latin typeface="Calibri"/>
              </a:rPr>
              <a:t>METODOLOGÍA DE DESARROLLO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8D9C4A1-26D6-41BE-B77C-1C8A9E42BF65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DejaVu Serif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611640" y="1772640"/>
            <a:ext cx="8229240" cy="3916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Acá mencionar la metodología de desarrollo que se aplicó para su proyecto.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Metodología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Ciclo de vida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Etc.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755640" y="1989000"/>
            <a:ext cx="7772040" cy="2736000"/>
          </a:xfrm>
          <a:prstGeom prst="rect">
            <a:avLst/>
          </a:prstGeom>
          <a:solidFill>
            <a:srgbClr val="002f26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libri"/>
              </a:rPr>
              <a:t>DEMOSTRACIÓN DEL PROYECTO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br/>
            <a:br/>
            <a:endParaRPr b="0" lang="es-ES" sz="3200" spc="-1" strike="noStrike">
              <a:latin typeface="DejaVu Sans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755640" y="1989000"/>
            <a:ext cx="7772040" cy="2736000"/>
          </a:xfrm>
          <a:prstGeom prst="rect">
            <a:avLst/>
          </a:prstGeom>
          <a:solidFill>
            <a:srgbClr val="002f26"/>
          </a:soli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libri"/>
              </a:rPr>
              <a:t>CONCLUSIÓN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br/>
            <a:br/>
            <a:endParaRPr b="0" lang="es-ES" sz="3200" spc="-1" strike="noStrike">
              <a:latin typeface="DejaVu Sans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4240</TotalTime>
  <Application>LibreOffice/5.4.0.3$Linux_X86_64 LibreOffice_project/40m0$Build-3</Application>
  <Words>166</Words>
  <Paragraphs>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2013-07-11T19:02:32Z</dcterms:created>
  <dc:creator>Roberto Carrasco Retamal</dc:creator>
  <dc:description/>
  <dc:language>es-ES</dc:language>
  <cp:lastModifiedBy/>
  <dcterms:modified xsi:type="dcterms:W3CDTF">2017-08-25T17:21:34Z</dcterms:modified>
  <cp:revision>229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