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70" r:id="rId9"/>
    <p:sldId id="271" r:id="rId10"/>
    <p:sldId id="262" r:id="rId11"/>
    <p:sldId id="263" r:id="rId12"/>
    <p:sldId id="266" r:id="rId13"/>
    <p:sldId id="272" r:id="rId14"/>
    <p:sldId id="265" r:id="rId15"/>
    <p:sldId id="267" r:id="rId16"/>
    <p:sldId id="268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E23285-FBD1-F1FA-7D01-E29600F0344C}" v="16" dt="2025-06-09T07:27:04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3BD707-6FA8-443D-937D-67849326B6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363D94-F1F9-4FE4-89DA-4E2DA21B3F78}">
      <dgm:prSet/>
      <dgm:spPr/>
      <dgm:t>
        <a:bodyPr/>
        <a:lstStyle/>
        <a:p>
          <a:r>
            <a:rPr lang="es-ES" dirty="0"/>
            <a:t>App Android desarrollada con Java y arquitectura MVVM.</a:t>
          </a:r>
          <a:endParaRPr lang="en-US" dirty="0"/>
        </a:p>
      </dgm:t>
    </dgm:pt>
    <dgm:pt modelId="{9897BECC-ECA0-4535-8D62-01F08488A365}" type="parTrans" cxnId="{0B1D61D6-C6AC-42FB-B9C4-73FC4B299B00}">
      <dgm:prSet/>
      <dgm:spPr/>
      <dgm:t>
        <a:bodyPr/>
        <a:lstStyle/>
        <a:p>
          <a:endParaRPr lang="en-US"/>
        </a:p>
      </dgm:t>
    </dgm:pt>
    <dgm:pt modelId="{11A2CAFB-28A9-4D94-833A-881C2520C27C}" type="sibTrans" cxnId="{0B1D61D6-C6AC-42FB-B9C4-73FC4B299B00}">
      <dgm:prSet/>
      <dgm:spPr/>
      <dgm:t>
        <a:bodyPr/>
        <a:lstStyle/>
        <a:p>
          <a:endParaRPr lang="en-US"/>
        </a:p>
      </dgm:t>
    </dgm:pt>
    <dgm:pt modelId="{7FF43E29-7DB4-4A21-86BE-7909BABCB33C}">
      <dgm:prSet/>
      <dgm:spPr/>
      <dgm:t>
        <a:bodyPr/>
        <a:lstStyle/>
        <a:p>
          <a:r>
            <a:rPr lang="es-ES" dirty="0" err="1"/>
            <a:t>Backend</a:t>
          </a:r>
          <a:r>
            <a:rPr lang="es-ES" dirty="0"/>
            <a:t> con Spring </a:t>
          </a:r>
          <a:r>
            <a:rPr lang="es-ES" dirty="0" err="1"/>
            <a:t>Boot</a:t>
          </a:r>
          <a:r>
            <a:rPr lang="es-ES" dirty="0"/>
            <a:t> y PostgreSQL.</a:t>
          </a:r>
          <a:endParaRPr lang="en-US" dirty="0"/>
        </a:p>
      </dgm:t>
    </dgm:pt>
    <dgm:pt modelId="{7A5B60FB-47BB-43A0-9F4C-1E01908E66B6}" type="parTrans" cxnId="{78186BDA-A6CE-47A1-A511-EBBBACE0F854}">
      <dgm:prSet/>
      <dgm:spPr/>
      <dgm:t>
        <a:bodyPr/>
        <a:lstStyle/>
        <a:p>
          <a:endParaRPr lang="en-US"/>
        </a:p>
      </dgm:t>
    </dgm:pt>
    <dgm:pt modelId="{0A92A0CB-35FF-4040-9AC1-8CBA94300A77}" type="sibTrans" cxnId="{78186BDA-A6CE-47A1-A511-EBBBACE0F854}">
      <dgm:prSet/>
      <dgm:spPr/>
      <dgm:t>
        <a:bodyPr/>
        <a:lstStyle/>
        <a:p>
          <a:endParaRPr lang="en-US"/>
        </a:p>
      </dgm:t>
    </dgm:pt>
    <dgm:pt modelId="{1EA46E49-0737-47F2-898D-A6A4D46EA795}">
      <dgm:prSet/>
      <dgm:spPr/>
      <dgm:t>
        <a:bodyPr/>
        <a:lstStyle/>
        <a:p>
          <a:r>
            <a:rPr lang="es-ES" dirty="0"/>
            <a:t>Comunicación mediante API REST con autenticación.</a:t>
          </a:r>
          <a:endParaRPr lang="en-US" dirty="0"/>
        </a:p>
      </dgm:t>
    </dgm:pt>
    <dgm:pt modelId="{D01E742B-098E-424F-B32F-BE9FFF14779E}" type="parTrans" cxnId="{77A41D09-E2D1-4311-89A5-C5E1455FA561}">
      <dgm:prSet/>
      <dgm:spPr/>
      <dgm:t>
        <a:bodyPr/>
        <a:lstStyle/>
        <a:p>
          <a:endParaRPr lang="en-US"/>
        </a:p>
      </dgm:t>
    </dgm:pt>
    <dgm:pt modelId="{779CB466-4A48-4394-B027-A27983DB234B}" type="sibTrans" cxnId="{77A41D09-E2D1-4311-89A5-C5E1455FA561}">
      <dgm:prSet/>
      <dgm:spPr/>
      <dgm:t>
        <a:bodyPr/>
        <a:lstStyle/>
        <a:p>
          <a:endParaRPr lang="en-US"/>
        </a:p>
      </dgm:t>
    </dgm:pt>
    <dgm:pt modelId="{347DA567-04E5-4A9B-B864-242728F9CCEB}" type="pres">
      <dgm:prSet presAssocID="{2F3BD707-6FA8-443D-937D-67849326B65B}" presName="root" presStyleCnt="0">
        <dgm:presLayoutVars>
          <dgm:dir/>
          <dgm:resizeHandles val="exact"/>
        </dgm:presLayoutVars>
      </dgm:prSet>
      <dgm:spPr/>
    </dgm:pt>
    <dgm:pt modelId="{E3240E57-DBC3-4768-9C4F-9ECC9823DAC6}" type="pres">
      <dgm:prSet presAssocID="{96363D94-F1F9-4FE4-89DA-4E2DA21B3F78}" presName="compNode" presStyleCnt="0"/>
      <dgm:spPr/>
    </dgm:pt>
    <dgm:pt modelId="{B3B8A0DD-1B0A-4FC2-9B8E-66A125A9D14F}" type="pres">
      <dgm:prSet presAssocID="{96363D94-F1F9-4FE4-89DA-4E2DA21B3F78}" presName="bgRect" presStyleLbl="bgShp" presStyleIdx="0" presStyleCnt="3"/>
      <dgm:spPr/>
    </dgm:pt>
    <dgm:pt modelId="{ABFD480B-4766-4295-ACD9-BD2E3B8127EA}" type="pres">
      <dgm:prSet presAssocID="{96363D94-F1F9-4FE4-89DA-4E2DA21B3F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477C764-2C0D-49D9-BC18-67BF78E4F918}" type="pres">
      <dgm:prSet presAssocID="{96363D94-F1F9-4FE4-89DA-4E2DA21B3F78}" presName="spaceRect" presStyleCnt="0"/>
      <dgm:spPr/>
    </dgm:pt>
    <dgm:pt modelId="{98DD4EB6-E241-4B0C-80E3-4DF845B7BC3E}" type="pres">
      <dgm:prSet presAssocID="{96363D94-F1F9-4FE4-89DA-4E2DA21B3F78}" presName="parTx" presStyleLbl="revTx" presStyleIdx="0" presStyleCnt="3">
        <dgm:presLayoutVars>
          <dgm:chMax val="0"/>
          <dgm:chPref val="0"/>
        </dgm:presLayoutVars>
      </dgm:prSet>
      <dgm:spPr/>
    </dgm:pt>
    <dgm:pt modelId="{E5C6B6B6-AAC6-41F3-84A8-9947850EF2BC}" type="pres">
      <dgm:prSet presAssocID="{11A2CAFB-28A9-4D94-833A-881C2520C27C}" presName="sibTrans" presStyleCnt="0"/>
      <dgm:spPr/>
    </dgm:pt>
    <dgm:pt modelId="{1CFB028B-BABC-4EC0-AD92-749D4710D1D4}" type="pres">
      <dgm:prSet presAssocID="{7FF43E29-7DB4-4A21-86BE-7909BABCB33C}" presName="compNode" presStyleCnt="0"/>
      <dgm:spPr/>
    </dgm:pt>
    <dgm:pt modelId="{396B964F-B056-4AF2-AFD7-0BE2F549626A}" type="pres">
      <dgm:prSet presAssocID="{7FF43E29-7DB4-4A21-86BE-7909BABCB33C}" presName="bgRect" presStyleLbl="bgShp" presStyleIdx="1" presStyleCnt="3"/>
      <dgm:spPr/>
    </dgm:pt>
    <dgm:pt modelId="{E9DA38E1-25A7-4984-A02D-EE9B8BF241D2}" type="pres">
      <dgm:prSet presAssocID="{7FF43E29-7DB4-4A21-86BE-7909BABCB3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3B7374A8-E0AF-45C6-9161-EEC3A0A4DBD8}" type="pres">
      <dgm:prSet presAssocID="{7FF43E29-7DB4-4A21-86BE-7909BABCB33C}" presName="spaceRect" presStyleCnt="0"/>
      <dgm:spPr/>
    </dgm:pt>
    <dgm:pt modelId="{39F2F947-8224-492F-9554-2ECB3F9EFAA2}" type="pres">
      <dgm:prSet presAssocID="{7FF43E29-7DB4-4A21-86BE-7909BABCB33C}" presName="parTx" presStyleLbl="revTx" presStyleIdx="1" presStyleCnt="3">
        <dgm:presLayoutVars>
          <dgm:chMax val="0"/>
          <dgm:chPref val="0"/>
        </dgm:presLayoutVars>
      </dgm:prSet>
      <dgm:spPr/>
    </dgm:pt>
    <dgm:pt modelId="{089680E8-E681-40CC-BD5A-B662277762F8}" type="pres">
      <dgm:prSet presAssocID="{0A92A0CB-35FF-4040-9AC1-8CBA94300A77}" presName="sibTrans" presStyleCnt="0"/>
      <dgm:spPr/>
    </dgm:pt>
    <dgm:pt modelId="{2167E6AA-A5B7-46D0-8ED4-827E72C62319}" type="pres">
      <dgm:prSet presAssocID="{1EA46E49-0737-47F2-898D-A6A4D46EA795}" presName="compNode" presStyleCnt="0"/>
      <dgm:spPr/>
    </dgm:pt>
    <dgm:pt modelId="{0F1C48CD-6E35-41D2-BA85-60336D8E44CA}" type="pres">
      <dgm:prSet presAssocID="{1EA46E49-0737-47F2-898D-A6A4D46EA795}" presName="bgRect" presStyleLbl="bgShp" presStyleIdx="2" presStyleCnt="3"/>
      <dgm:spPr/>
    </dgm:pt>
    <dgm:pt modelId="{E891B898-ED46-4B3A-8F94-FC635168798B}" type="pres">
      <dgm:prSet presAssocID="{1EA46E49-0737-47F2-898D-A6A4D46EA7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B8634BD7-93D9-4EF5-95AF-B2E31447312D}" type="pres">
      <dgm:prSet presAssocID="{1EA46E49-0737-47F2-898D-A6A4D46EA795}" presName="spaceRect" presStyleCnt="0"/>
      <dgm:spPr/>
    </dgm:pt>
    <dgm:pt modelId="{A440B21B-7DAD-48A8-8830-08310200323C}" type="pres">
      <dgm:prSet presAssocID="{1EA46E49-0737-47F2-898D-A6A4D46EA7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7A41D09-E2D1-4311-89A5-C5E1455FA561}" srcId="{2F3BD707-6FA8-443D-937D-67849326B65B}" destId="{1EA46E49-0737-47F2-898D-A6A4D46EA795}" srcOrd="2" destOrd="0" parTransId="{D01E742B-098E-424F-B32F-BE9FFF14779E}" sibTransId="{779CB466-4A48-4394-B027-A27983DB234B}"/>
    <dgm:cxn modelId="{BDA3E44C-B5E1-47F4-AEA9-D238685B3FBD}" type="presOf" srcId="{2F3BD707-6FA8-443D-937D-67849326B65B}" destId="{347DA567-04E5-4A9B-B864-242728F9CCEB}" srcOrd="0" destOrd="0" presId="urn:microsoft.com/office/officeart/2018/2/layout/IconVerticalSolidList"/>
    <dgm:cxn modelId="{F6C1AF58-E7EC-4468-AC60-38099F4B0E2D}" type="presOf" srcId="{96363D94-F1F9-4FE4-89DA-4E2DA21B3F78}" destId="{98DD4EB6-E241-4B0C-80E3-4DF845B7BC3E}" srcOrd="0" destOrd="0" presId="urn:microsoft.com/office/officeart/2018/2/layout/IconVerticalSolidList"/>
    <dgm:cxn modelId="{AA55D7CF-DF11-414C-9545-B7E04059E35B}" type="presOf" srcId="{7FF43E29-7DB4-4A21-86BE-7909BABCB33C}" destId="{39F2F947-8224-492F-9554-2ECB3F9EFAA2}" srcOrd="0" destOrd="0" presId="urn:microsoft.com/office/officeart/2018/2/layout/IconVerticalSolidList"/>
    <dgm:cxn modelId="{B65DFAD2-57C8-4DF7-B98F-772BB7930E3D}" type="presOf" srcId="{1EA46E49-0737-47F2-898D-A6A4D46EA795}" destId="{A440B21B-7DAD-48A8-8830-08310200323C}" srcOrd="0" destOrd="0" presId="urn:microsoft.com/office/officeart/2018/2/layout/IconVerticalSolidList"/>
    <dgm:cxn modelId="{0B1D61D6-C6AC-42FB-B9C4-73FC4B299B00}" srcId="{2F3BD707-6FA8-443D-937D-67849326B65B}" destId="{96363D94-F1F9-4FE4-89DA-4E2DA21B3F78}" srcOrd="0" destOrd="0" parTransId="{9897BECC-ECA0-4535-8D62-01F08488A365}" sibTransId="{11A2CAFB-28A9-4D94-833A-881C2520C27C}"/>
    <dgm:cxn modelId="{78186BDA-A6CE-47A1-A511-EBBBACE0F854}" srcId="{2F3BD707-6FA8-443D-937D-67849326B65B}" destId="{7FF43E29-7DB4-4A21-86BE-7909BABCB33C}" srcOrd="1" destOrd="0" parTransId="{7A5B60FB-47BB-43A0-9F4C-1E01908E66B6}" sibTransId="{0A92A0CB-35FF-4040-9AC1-8CBA94300A77}"/>
    <dgm:cxn modelId="{FA744439-0FB8-4D8E-8679-AADFFF150047}" type="presParOf" srcId="{347DA567-04E5-4A9B-B864-242728F9CCEB}" destId="{E3240E57-DBC3-4768-9C4F-9ECC9823DAC6}" srcOrd="0" destOrd="0" presId="urn:microsoft.com/office/officeart/2018/2/layout/IconVerticalSolidList"/>
    <dgm:cxn modelId="{6A87F08D-7845-4F16-B5E0-E3AECBED9BF0}" type="presParOf" srcId="{E3240E57-DBC3-4768-9C4F-9ECC9823DAC6}" destId="{B3B8A0DD-1B0A-4FC2-9B8E-66A125A9D14F}" srcOrd="0" destOrd="0" presId="urn:microsoft.com/office/officeart/2018/2/layout/IconVerticalSolidList"/>
    <dgm:cxn modelId="{4C4D7A34-8FBB-47C5-AFFD-3F1B369CF51D}" type="presParOf" srcId="{E3240E57-DBC3-4768-9C4F-9ECC9823DAC6}" destId="{ABFD480B-4766-4295-ACD9-BD2E3B8127EA}" srcOrd="1" destOrd="0" presId="urn:microsoft.com/office/officeart/2018/2/layout/IconVerticalSolidList"/>
    <dgm:cxn modelId="{68CB305B-20CD-4864-8B82-AACF453C5634}" type="presParOf" srcId="{E3240E57-DBC3-4768-9C4F-9ECC9823DAC6}" destId="{6477C764-2C0D-49D9-BC18-67BF78E4F918}" srcOrd="2" destOrd="0" presId="urn:microsoft.com/office/officeart/2018/2/layout/IconVerticalSolidList"/>
    <dgm:cxn modelId="{79F491FA-4D3B-49D6-99B0-A23F7390EA69}" type="presParOf" srcId="{E3240E57-DBC3-4768-9C4F-9ECC9823DAC6}" destId="{98DD4EB6-E241-4B0C-80E3-4DF845B7BC3E}" srcOrd="3" destOrd="0" presId="urn:microsoft.com/office/officeart/2018/2/layout/IconVerticalSolidList"/>
    <dgm:cxn modelId="{F6C9E10E-D8C4-4889-9ED5-42E728BB5B73}" type="presParOf" srcId="{347DA567-04E5-4A9B-B864-242728F9CCEB}" destId="{E5C6B6B6-AAC6-41F3-84A8-9947850EF2BC}" srcOrd="1" destOrd="0" presId="urn:microsoft.com/office/officeart/2018/2/layout/IconVerticalSolidList"/>
    <dgm:cxn modelId="{AA8B83D9-18AF-4836-BF74-B509C1F6507D}" type="presParOf" srcId="{347DA567-04E5-4A9B-B864-242728F9CCEB}" destId="{1CFB028B-BABC-4EC0-AD92-749D4710D1D4}" srcOrd="2" destOrd="0" presId="urn:microsoft.com/office/officeart/2018/2/layout/IconVerticalSolidList"/>
    <dgm:cxn modelId="{B41E4C53-BE1F-4892-A690-8F57D9A33741}" type="presParOf" srcId="{1CFB028B-BABC-4EC0-AD92-749D4710D1D4}" destId="{396B964F-B056-4AF2-AFD7-0BE2F549626A}" srcOrd="0" destOrd="0" presId="urn:microsoft.com/office/officeart/2018/2/layout/IconVerticalSolidList"/>
    <dgm:cxn modelId="{8CAA743D-93B8-4C57-AE10-6DC4C6EA3EDC}" type="presParOf" srcId="{1CFB028B-BABC-4EC0-AD92-749D4710D1D4}" destId="{E9DA38E1-25A7-4984-A02D-EE9B8BF241D2}" srcOrd="1" destOrd="0" presId="urn:microsoft.com/office/officeart/2018/2/layout/IconVerticalSolidList"/>
    <dgm:cxn modelId="{51F51DAD-3DC2-4C80-9EA3-10E3D0369B45}" type="presParOf" srcId="{1CFB028B-BABC-4EC0-AD92-749D4710D1D4}" destId="{3B7374A8-E0AF-45C6-9161-EEC3A0A4DBD8}" srcOrd="2" destOrd="0" presId="urn:microsoft.com/office/officeart/2018/2/layout/IconVerticalSolidList"/>
    <dgm:cxn modelId="{E6A546CC-9AFA-44DA-B9DD-D7CE514A0E75}" type="presParOf" srcId="{1CFB028B-BABC-4EC0-AD92-749D4710D1D4}" destId="{39F2F947-8224-492F-9554-2ECB3F9EFAA2}" srcOrd="3" destOrd="0" presId="urn:microsoft.com/office/officeart/2018/2/layout/IconVerticalSolidList"/>
    <dgm:cxn modelId="{41CFC860-49BE-4477-87DD-9C748AC83F97}" type="presParOf" srcId="{347DA567-04E5-4A9B-B864-242728F9CCEB}" destId="{089680E8-E681-40CC-BD5A-B662277762F8}" srcOrd="3" destOrd="0" presId="urn:microsoft.com/office/officeart/2018/2/layout/IconVerticalSolidList"/>
    <dgm:cxn modelId="{2CDAD09E-F68D-45DE-A573-BC2AD49E5FC4}" type="presParOf" srcId="{347DA567-04E5-4A9B-B864-242728F9CCEB}" destId="{2167E6AA-A5B7-46D0-8ED4-827E72C62319}" srcOrd="4" destOrd="0" presId="urn:microsoft.com/office/officeart/2018/2/layout/IconVerticalSolidList"/>
    <dgm:cxn modelId="{3BBAC84E-9FEE-4F36-9393-85E1AD6B1DB5}" type="presParOf" srcId="{2167E6AA-A5B7-46D0-8ED4-827E72C62319}" destId="{0F1C48CD-6E35-41D2-BA85-60336D8E44CA}" srcOrd="0" destOrd="0" presId="urn:microsoft.com/office/officeart/2018/2/layout/IconVerticalSolidList"/>
    <dgm:cxn modelId="{F3190B9F-4AFD-4131-BE64-77F1FBC0F482}" type="presParOf" srcId="{2167E6AA-A5B7-46D0-8ED4-827E72C62319}" destId="{E891B898-ED46-4B3A-8F94-FC635168798B}" srcOrd="1" destOrd="0" presId="urn:microsoft.com/office/officeart/2018/2/layout/IconVerticalSolidList"/>
    <dgm:cxn modelId="{ECBED349-CA03-46C5-986B-680B15DDE365}" type="presParOf" srcId="{2167E6AA-A5B7-46D0-8ED4-827E72C62319}" destId="{B8634BD7-93D9-4EF5-95AF-B2E31447312D}" srcOrd="2" destOrd="0" presId="urn:microsoft.com/office/officeart/2018/2/layout/IconVerticalSolidList"/>
    <dgm:cxn modelId="{01086BD0-BDEA-4EFE-A84B-86C0A9E2AC8A}" type="presParOf" srcId="{2167E6AA-A5B7-46D0-8ED4-827E72C62319}" destId="{A440B21B-7DAD-48A8-8830-0831020032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85DCE7-0CED-4B44-854C-D84BC4926DD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CE57E2B-80AA-4742-9616-FF53F4F14D66}">
      <dgm:prSet/>
      <dgm:spPr/>
      <dgm:t>
        <a:bodyPr/>
        <a:lstStyle/>
        <a:p>
          <a:r>
            <a:rPr lang="en-US" dirty="0" err="1">
              <a:latin typeface="Univers Condensed"/>
              <a:ea typeface="Calibri"/>
              <a:cs typeface="Calibri"/>
            </a:rPr>
            <a:t>Interfaz</a:t>
          </a:r>
          <a:r>
            <a:rPr lang="en-US" dirty="0">
              <a:latin typeface="Univers Condensed"/>
              <a:ea typeface="Calibri"/>
              <a:cs typeface="Calibri"/>
            </a:rPr>
            <a:t> </a:t>
          </a:r>
          <a:r>
            <a:rPr lang="en-US" dirty="0" err="1">
              <a:latin typeface="Univers Condensed"/>
              <a:ea typeface="Calibri"/>
              <a:cs typeface="Calibri"/>
            </a:rPr>
            <a:t>intuitiva</a:t>
          </a:r>
          <a:endParaRPr lang="en-US" dirty="0">
            <a:latin typeface="Univers Condensed"/>
            <a:ea typeface="Calibri"/>
            <a:cs typeface="Calibri"/>
          </a:endParaRPr>
        </a:p>
      </dgm:t>
    </dgm:pt>
    <dgm:pt modelId="{9CC2F536-0943-4B71-BFBC-EF4184C2742F}" type="parTrans" cxnId="{33032E9F-19E2-47FD-BA83-D219267E99D1}">
      <dgm:prSet/>
      <dgm:spPr/>
      <dgm:t>
        <a:bodyPr/>
        <a:lstStyle/>
        <a:p>
          <a:endParaRPr lang="en-US"/>
        </a:p>
      </dgm:t>
    </dgm:pt>
    <dgm:pt modelId="{B3BC8363-4657-41D3-BEB0-9988F2233140}" type="sibTrans" cxnId="{33032E9F-19E2-47FD-BA83-D219267E99D1}">
      <dgm:prSet/>
      <dgm:spPr/>
      <dgm:t>
        <a:bodyPr/>
        <a:lstStyle/>
        <a:p>
          <a:endParaRPr lang="en-US"/>
        </a:p>
      </dgm:t>
    </dgm:pt>
    <dgm:pt modelId="{1DB9F373-3B04-4AE6-BA5F-E3BFA00CE1E6}">
      <dgm:prSet/>
      <dgm:spPr/>
      <dgm:t>
        <a:bodyPr/>
        <a:lstStyle/>
        <a:p>
          <a:r>
            <a:rPr lang="en-US" dirty="0" err="1">
              <a:latin typeface="Univers Condensed"/>
              <a:ea typeface="Calibri"/>
              <a:cs typeface="Calibri"/>
            </a:rPr>
            <a:t>Motivar</a:t>
          </a:r>
          <a:r>
            <a:rPr lang="en-US" dirty="0">
              <a:latin typeface="Univers Condensed"/>
              <a:ea typeface="Calibri"/>
              <a:cs typeface="Calibri"/>
            </a:rPr>
            <a:t> al </a:t>
          </a:r>
          <a:r>
            <a:rPr lang="en-US" dirty="0" err="1">
              <a:latin typeface="Univers Condensed"/>
              <a:ea typeface="Calibri"/>
              <a:cs typeface="Calibri"/>
            </a:rPr>
            <a:t>usuario</a:t>
          </a:r>
          <a:endParaRPr lang="en-US" dirty="0">
            <a:latin typeface="Univers Condensed"/>
            <a:ea typeface="Calibri"/>
            <a:cs typeface="Calibri"/>
          </a:endParaRPr>
        </a:p>
      </dgm:t>
    </dgm:pt>
    <dgm:pt modelId="{0E49AB0F-1229-47C3-A928-66AB3C7C096E}" type="parTrans" cxnId="{85586BA2-A2B8-40A3-873E-E1DE005E7DC8}">
      <dgm:prSet/>
      <dgm:spPr/>
      <dgm:t>
        <a:bodyPr/>
        <a:lstStyle/>
        <a:p>
          <a:endParaRPr lang="en-US"/>
        </a:p>
      </dgm:t>
    </dgm:pt>
    <dgm:pt modelId="{32631C0E-AC08-4A07-881A-C133ED79A011}" type="sibTrans" cxnId="{85586BA2-A2B8-40A3-873E-E1DE005E7DC8}">
      <dgm:prSet/>
      <dgm:spPr/>
      <dgm:t>
        <a:bodyPr/>
        <a:lstStyle/>
        <a:p>
          <a:endParaRPr lang="en-US"/>
        </a:p>
      </dgm:t>
    </dgm:pt>
    <dgm:pt modelId="{E3E0702A-6F17-4A3D-9C3E-D48C7F4C3753}">
      <dgm:prSet/>
      <dgm:spPr/>
      <dgm:t>
        <a:bodyPr/>
        <a:lstStyle/>
        <a:p>
          <a:r>
            <a:rPr lang="en-US" dirty="0">
              <a:latin typeface="Univers Condensed"/>
              <a:ea typeface="Calibri"/>
              <a:cs typeface="Calibri"/>
            </a:rPr>
            <a:t>Organización</a:t>
          </a:r>
        </a:p>
      </dgm:t>
    </dgm:pt>
    <dgm:pt modelId="{D898BA97-450B-4813-98C7-E85CFF997D39}" type="parTrans" cxnId="{75377D78-CFD1-4574-8544-17F9A874BCD0}">
      <dgm:prSet/>
      <dgm:spPr/>
      <dgm:t>
        <a:bodyPr/>
        <a:lstStyle/>
        <a:p>
          <a:endParaRPr lang="en-US"/>
        </a:p>
      </dgm:t>
    </dgm:pt>
    <dgm:pt modelId="{F5A29370-BB53-4016-91C8-D9FAABF405BC}" type="sibTrans" cxnId="{75377D78-CFD1-4574-8544-17F9A874BCD0}">
      <dgm:prSet/>
      <dgm:spPr/>
      <dgm:t>
        <a:bodyPr/>
        <a:lstStyle/>
        <a:p>
          <a:endParaRPr lang="en-US"/>
        </a:p>
      </dgm:t>
    </dgm:pt>
    <dgm:pt modelId="{507E4AF1-2BCC-46AD-9BD7-B50B79F59C5C}" type="pres">
      <dgm:prSet presAssocID="{6785DCE7-0CED-4B44-854C-D84BC4926DD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975387-6801-41C1-B122-AC6E2517DCB2}" type="pres">
      <dgm:prSet presAssocID="{2CE57E2B-80AA-4742-9616-FF53F4F14D66}" presName="hierRoot1" presStyleCnt="0"/>
      <dgm:spPr/>
    </dgm:pt>
    <dgm:pt modelId="{1F2065DB-566E-4EAE-8992-24E7A073E14B}" type="pres">
      <dgm:prSet presAssocID="{2CE57E2B-80AA-4742-9616-FF53F4F14D66}" presName="composite" presStyleCnt="0"/>
      <dgm:spPr/>
    </dgm:pt>
    <dgm:pt modelId="{04B97657-6FA7-4522-A854-2B9E4B8BCBF2}" type="pres">
      <dgm:prSet presAssocID="{2CE57E2B-80AA-4742-9616-FF53F4F14D66}" presName="background" presStyleLbl="node0" presStyleIdx="0" presStyleCnt="3"/>
      <dgm:spPr/>
    </dgm:pt>
    <dgm:pt modelId="{7B33B660-78E9-421F-9260-4CFEBC5EEC65}" type="pres">
      <dgm:prSet presAssocID="{2CE57E2B-80AA-4742-9616-FF53F4F14D66}" presName="text" presStyleLbl="fgAcc0" presStyleIdx="0" presStyleCnt="3">
        <dgm:presLayoutVars>
          <dgm:chPref val="3"/>
        </dgm:presLayoutVars>
      </dgm:prSet>
      <dgm:spPr/>
    </dgm:pt>
    <dgm:pt modelId="{E04EB212-8F5D-4B3B-B8B5-77709D441A7A}" type="pres">
      <dgm:prSet presAssocID="{2CE57E2B-80AA-4742-9616-FF53F4F14D66}" presName="hierChild2" presStyleCnt="0"/>
      <dgm:spPr/>
    </dgm:pt>
    <dgm:pt modelId="{FE453AA6-3B1A-47EB-A5E0-93DF36FB7B70}" type="pres">
      <dgm:prSet presAssocID="{1DB9F373-3B04-4AE6-BA5F-E3BFA00CE1E6}" presName="hierRoot1" presStyleCnt="0"/>
      <dgm:spPr/>
    </dgm:pt>
    <dgm:pt modelId="{374F30B3-0CC2-4D04-91A9-9AE0BD6097C8}" type="pres">
      <dgm:prSet presAssocID="{1DB9F373-3B04-4AE6-BA5F-E3BFA00CE1E6}" presName="composite" presStyleCnt="0"/>
      <dgm:spPr/>
    </dgm:pt>
    <dgm:pt modelId="{08EAA867-F68C-4890-A1C6-2BF390D58E32}" type="pres">
      <dgm:prSet presAssocID="{1DB9F373-3B04-4AE6-BA5F-E3BFA00CE1E6}" presName="background" presStyleLbl="node0" presStyleIdx="1" presStyleCnt="3"/>
      <dgm:spPr/>
    </dgm:pt>
    <dgm:pt modelId="{39BE007C-673E-4ED6-B495-A657D9F8B294}" type="pres">
      <dgm:prSet presAssocID="{1DB9F373-3B04-4AE6-BA5F-E3BFA00CE1E6}" presName="text" presStyleLbl="fgAcc0" presStyleIdx="1" presStyleCnt="3">
        <dgm:presLayoutVars>
          <dgm:chPref val="3"/>
        </dgm:presLayoutVars>
      </dgm:prSet>
      <dgm:spPr/>
    </dgm:pt>
    <dgm:pt modelId="{C178D2DE-24D5-4642-B011-20B20B063508}" type="pres">
      <dgm:prSet presAssocID="{1DB9F373-3B04-4AE6-BA5F-E3BFA00CE1E6}" presName="hierChild2" presStyleCnt="0"/>
      <dgm:spPr/>
    </dgm:pt>
    <dgm:pt modelId="{8CDFC154-4A5E-4BB4-8986-87C566A28589}" type="pres">
      <dgm:prSet presAssocID="{E3E0702A-6F17-4A3D-9C3E-D48C7F4C3753}" presName="hierRoot1" presStyleCnt="0"/>
      <dgm:spPr/>
    </dgm:pt>
    <dgm:pt modelId="{1C55B960-E61B-4466-8431-03C51311FB17}" type="pres">
      <dgm:prSet presAssocID="{E3E0702A-6F17-4A3D-9C3E-D48C7F4C3753}" presName="composite" presStyleCnt="0"/>
      <dgm:spPr/>
    </dgm:pt>
    <dgm:pt modelId="{B5221EC7-4599-4AB8-8C19-B540068FD4E1}" type="pres">
      <dgm:prSet presAssocID="{E3E0702A-6F17-4A3D-9C3E-D48C7F4C3753}" presName="background" presStyleLbl="node0" presStyleIdx="2" presStyleCnt="3"/>
      <dgm:spPr/>
    </dgm:pt>
    <dgm:pt modelId="{C0D699EF-5905-47C4-925C-ACAED8AEB64C}" type="pres">
      <dgm:prSet presAssocID="{E3E0702A-6F17-4A3D-9C3E-D48C7F4C3753}" presName="text" presStyleLbl="fgAcc0" presStyleIdx="2" presStyleCnt="3">
        <dgm:presLayoutVars>
          <dgm:chPref val="3"/>
        </dgm:presLayoutVars>
      </dgm:prSet>
      <dgm:spPr/>
    </dgm:pt>
    <dgm:pt modelId="{373253BA-5097-49D6-97EE-C71DE8770FF6}" type="pres">
      <dgm:prSet presAssocID="{E3E0702A-6F17-4A3D-9C3E-D48C7F4C3753}" presName="hierChild2" presStyleCnt="0"/>
      <dgm:spPr/>
    </dgm:pt>
  </dgm:ptLst>
  <dgm:cxnLst>
    <dgm:cxn modelId="{41C4091A-CB9B-4865-8C90-61897F30FD62}" type="presOf" srcId="{2CE57E2B-80AA-4742-9616-FF53F4F14D66}" destId="{7B33B660-78E9-421F-9260-4CFEBC5EEC65}" srcOrd="0" destOrd="0" presId="urn:microsoft.com/office/officeart/2005/8/layout/hierarchy1"/>
    <dgm:cxn modelId="{F9A2BA66-11FB-4297-BE39-CF3A481C0445}" type="presOf" srcId="{1DB9F373-3B04-4AE6-BA5F-E3BFA00CE1E6}" destId="{39BE007C-673E-4ED6-B495-A657D9F8B294}" srcOrd="0" destOrd="0" presId="urn:microsoft.com/office/officeart/2005/8/layout/hierarchy1"/>
    <dgm:cxn modelId="{75377D78-CFD1-4574-8544-17F9A874BCD0}" srcId="{6785DCE7-0CED-4B44-854C-D84BC4926DD0}" destId="{E3E0702A-6F17-4A3D-9C3E-D48C7F4C3753}" srcOrd="2" destOrd="0" parTransId="{D898BA97-450B-4813-98C7-E85CFF997D39}" sibTransId="{F5A29370-BB53-4016-91C8-D9FAABF405BC}"/>
    <dgm:cxn modelId="{3FA1BA5A-6FB2-46C9-81B6-29DF74C6C976}" type="presOf" srcId="{6785DCE7-0CED-4B44-854C-D84BC4926DD0}" destId="{507E4AF1-2BCC-46AD-9BD7-B50B79F59C5C}" srcOrd="0" destOrd="0" presId="urn:microsoft.com/office/officeart/2005/8/layout/hierarchy1"/>
    <dgm:cxn modelId="{33032E9F-19E2-47FD-BA83-D219267E99D1}" srcId="{6785DCE7-0CED-4B44-854C-D84BC4926DD0}" destId="{2CE57E2B-80AA-4742-9616-FF53F4F14D66}" srcOrd="0" destOrd="0" parTransId="{9CC2F536-0943-4B71-BFBC-EF4184C2742F}" sibTransId="{B3BC8363-4657-41D3-BEB0-9988F2233140}"/>
    <dgm:cxn modelId="{85586BA2-A2B8-40A3-873E-E1DE005E7DC8}" srcId="{6785DCE7-0CED-4B44-854C-D84BC4926DD0}" destId="{1DB9F373-3B04-4AE6-BA5F-E3BFA00CE1E6}" srcOrd="1" destOrd="0" parTransId="{0E49AB0F-1229-47C3-A928-66AB3C7C096E}" sibTransId="{32631C0E-AC08-4A07-881A-C133ED79A011}"/>
    <dgm:cxn modelId="{A4999EAA-424A-452A-882A-EAF52DB3BFA4}" type="presOf" srcId="{E3E0702A-6F17-4A3D-9C3E-D48C7F4C3753}" destId="{C0D699EF-5905-47C4-925C-ACAED8AEB64C}" srcOrd="0" destOrd="0" presId="urn:microsoft.com/office/officeart/2005/8/layout/hierarchy1"/>
    <dgm:cxn modelId="{34C24797-387C-46EE-9FA5-4FF179842EC0}" type="presParOf" srcId="{507E4AF1-2BCC-46AD-9BD7-B50B79F59C5C}" destId="{12975387-6801-41C1-B122-AC6E2517DCB2}" srcOrd="0" destOrd="0" presId="urn:microsoft.com/office/officeart/2005/8/layout/hierarchy1"/>
    <dgm:cxn modelId="{F04A5728-5D7A-4688-AF26-25825AD56368}" type="presParOf" srcId="{12975387-6801-41C1-B122-AC6E2517DCB2}" destId="{1F2065DB-566E-4EAE-8992-24E7A073E14B}" srcOrd="0" destOrd="0" presId="urn:microsoft.com/office/officeart/2005/8/layout/hierarchy1"/>
    <dgm:cxn modelId="{196C6FB3-7355-4997-B139-F8A2F5074A6D}" type="presParOf" srcId="{1F2065DB-566E-4EAE-8992-24E7A073E14B}" destId="{04B97657-6FA7-4522-A854-2B9E4B8BCBF2}" srcOrd="0" destOrd="0" presId="urn:microsoft.com/office/officeart/2005/8/layout/hierarchy1"/>
    <dgm:cxn modelId="{1A0AE9A5-B582-40B5-A8A3-6871977744C8}" type="presParOf" srcId="{1F2065DB-566E-4EAE-8992-24E7A073E14B}" destId="{7B33B660-78E9-421F-9260-4CFEBC5EEC65}" srcOrd="1" destOrd="0" presId="urn:microsoft.com/office/officeart/2005/8/layout/hierarchy1"/>
    <dgm:cxn modelId="{0A3FCCBE-3297-4DFD-88E3-264D4E124CEE}" type="presParOf" srcId="{12975387-6801-41C1-B122-AC6E2517DCB2}" destId="{E04EB212-8F5D-4B3B-B8B5-77709D441A7A}" srcOrd="1" destOrd="0" presId="urn:microsoft.com/office/officeart/2005/8/layout/hierarchy1"/>
    <dgm:cxn modelId="{860C216A-012F-49A0-BFAC-B2A3E08F6762}" type="presParOf" srcId="{507E4AF1-2BCC-46AD-9BD7-B50B79F59C5C}" destId="{FE453AA6-3B1A-47EB-A5E0-93DF36FB7B70}" srcOrd="1" destOrd="0" presId="urn:microsoft.com/office/officeart/2005/8/layout/hierarchy1"/>
    <dgm:cxn modelId="{12C4739F-F86A-4B1E-BA17-73DF5EA9DF92}" type="presParOf" srcId="{FE453AA6-3B1A-47EB-A5E0-93DF36FB7B70}" destId="{374F30B3-0CC2-4D04-91A9-9AE0BD6097C8}" srcOrd="0" destOrd="0" presId="urn:microsoft.com/office/officeart/2005/8/layout/hierarchy1"/>
    <dgm:cxn modelId="{D3A7EB16-D650-4792-A8FF-5E340971B06D}" type="presParOf" srcId="{374F30B3-0CC2-4D04-91A9-9AE0BD6097C8}" destId="{08EAA867-F68C-4890-A1C6-2BF390D58E32}" srcOrd="0" destOrd="0" presId="urn:microsoft.com/office/officeart/2005/8/layout/hierarchy1"/>
    <dgm:cxn modelId="{C38F08D2-1545-4896-8A39-397889FB3187}" type="presParOf" srcId="{374F30B3-0CC2-4D04-91A9-9AE0BD6097C8}" destId="{39BE007C-673E-4ED6-B495-A657D9F8B294}" srcOrd="1" destOrd="0" presId="urn:microsoft.com/office/officeart/2005/8/layout/hierarchy1"/>
    <dgm:cxn modelId="{CB6D7B40-66BC-4CA8-868C-1DD6C9B2282A}" type="presParOf" srcId="{FE453AA6-3B1A-47EB-A5E0-93DF36FB7B70}" destId="{C178D2DE-24D5-4642-B011-20B20B063508}" srcOrd="1" destOrd="0" presId="urn:microsoft.com/office/officeart/2005/8/layout/hierarchy1"/>
    <dgm:cxn modelId="{A31342D9-BED5-4893-9444-80C9DDB6FD87}" type="presParOf" srcId="{507E4AF1-2BCC-46AD-9BD7-B50B79F59C5C}" destId="{8CDFC154-4A5E-4BB4-8986-87C566A28589}" srcOrd="2" destOrd="0" presId="urn:microsoft.com/office/officeart/2005/8/layout/hierarchy1"/>
    <dgm:cxn modelId="{7BE075C8-AAB6-4430-8CA9-048EFC0EFBC1}" type="presParOf" srcId="{8CDFC154-4A5E-4BB4-8986-87C566A28589}" destId="{1C55B960-E61B-4466-8431-03C51311FB17}" srcOrd="0" destOrd="0" presId="urn:microsoft.com/office/officeart/2005/8/layout/hierarchy1"/>
    <dgm:cxn modelId="{45FB5E9C-2A29-4481-959B-1EA79D4390B1}" type="presParOf" srcId="{1C55B960-E61B-4466-8431-03C51311FB17}" destId="{B5221EC7-4599-4AB8-8C19-B540068FD4E1}" srcOrd="0" destOrd="0" presId="urn:microsoft.com/office/officeart/2005/8/layout/hierarchy1"/>
    <dgm:cxn modelId="{B59DAC8D-DABD-4AFA-ADBC-443257CAE82A}" type="presParOf" srcId="{1C55B960-E61B-4466-8431-03C51311FB17}" destId="{C0D699EF-5905-47C4-925C-ACAED8AEB64C}" srcOrd="1" destOrd="0" presId="urn:microsoft.com/office/officeart/2005/8/layout/hierarchy1"/>
    <dgm:cxn modelId="{4513C55C-CCE0-42F7-A881-95669397EC4D}" type="presParOf" srcId="{8CDFC154-4A5E-4BB4-8986-87C566A28589}" destId="{373253BA-5097-49D6-97EE-C71DE8770F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4BE8B1-E07A-4C21-8D28-644DFA27E13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E63B15-14F7-457A-A632-57B84F11425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latin typeface="Univers Condensed"/>
              <a:ea typeface="Calibri"/>
              <a:cs typeface="Calibri"/>
            </a:rPr>
            <a:t>✔ </a:t>
          </a:r>
          <a:r>
            <a:rPr lang="es-ES" dirty="0" err="1">
              <a:latin typeface="Univers Condensed"/>
              <a:ea typeface="Calibri"/>
              <a:cs typeface="Calibri"/>
            </a:rPr>
            <a:t>Backend</a:t>
          </a:r>
          <a:r>
            <a:rPr lang="es-ES" dirty="0">
              <a:latin typeface="Univers Condensed"/>
              <a:ea typeface="Calibri"/>
              <a:cs typeface="Calibri"/>
            </a:rPr>
            <a:t> desarrollado con Spring </a:t>
          </a:r>
          <a:r>
            <a:rPr lang="es-ES" dirty="0" err="1">
              <a:latin typeface="Univers Condensed"/>
              <a:ea typeface="Calibri"/>
              <a:cs typeface="Calibri"/>
            </a:rPr>
            <a:t>Boot</a:t>
          </a:r>
          <a:r>
            <a:rPr lang="es-ES" dirty="0">
              <a:latin typeface="Univers Condensed"/>
              <a:ea typeface="Calibri"/>
              <a:cs typeface="Calibri"/>
            </a:rPr>
            <a:t>  </a:t>
          </a:r>
          <a:endParaRPr lang="en-US" dirty="0">
            <a:latin typeface="Univers Condensed"/>
            <a:ea typeface="Calibri"/>
            <a:cs typeface="Calibri"/>
          </a:endParaRPr>
        </a:p>
      </dgm:t>
    </dgm:pt>
    <dgm:pt modelId="{205442A2-B05B-4C4D-B433-DC3DDCA0FC33}" type="parTrans" cxnId="{C668F2BB-C0E8-4D22-9928-0D7D4645DC4B}">
      <dgm:prSet/>
      <dgm:spPr/>
      <dgm:t>
        <a:bodyPr/>
        <a:lstStyle/>
        <a:p>
          <a:endParaRPr lang="en-US"/>
        </a:p>
      </dgm:t>
    </dgm:pt>
    <dgm:pt modelId="{AF4256FB-BD70-44DD-B7B6-C566DAA60DCB}" type="sibTrans" cxnId="{C668F2BB-C0E8-4D22-9928-0D7D4645DC4B}">
      <dgm:prSet/>
      <dgm:spPr/>
      <dgm:t>
        <a:bodyPr/>
        <a:lstStyle/>
        <a:p>
          <a:endParaRPr lang="en-US"/>
        </a:p>
      </dgm:t>
    </dgm:pt>
    <dgm:pt modelId="{71D9B9F7-4A40-4324-B911-B704FB46579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latin typeface="Univers Condensed"/>
              <a:ea typeface="Calibri"/>
              <a:cs typeface="Calibri"/>
            </a:rPr>
            <a:t>✔ CRUD completo para usuarios y tareas  </a:t>
          </a:r>
          <a:endParaRPr lang="en-US" dirty="0">
            <a:latin typeface="Univers Condensed"/>
            <a:ea typeface="Calibri"/>
            <a:cs typeface="Calibri"/>
          </a:endParaRPr>
        </a:p>
      </dgm:t>
    </dgm:pt>
    <dgm:pt modelId="{27AC7056-A26E-4266-B202-BB171DD89AE6}" type="parTrans" cxnId="{5C7F8CC0-4B56-4E02-9BBD-8096752D4F7F}">
      <dgm:prSet/>
      <dgm:spPr/>
      <dgm:t>
        <a:bodyPr/>
        <a:lstStyle/>
        <a:p>
          <a:endParaRPr lang="en-US"/>
        </a:p>
      </dgm:t>
    </dgm:pt>
    <dgm:pt modelId="{84FCB3A8-382B-4C26-A623-4D2E42A43008}" type="sibTrans" cxnId="{5C7F8CC0-4B56-4E02-9BBD-8096752D4F7F}">
      <dgm:prSet/>
      <dgm:spPr/>
      <dgm:t>
        <a:bodyPr/>
        <a:lstStyle/>
        <a:p>
          <a:endParaRPr lang="en-US"/>
        </a:p>
      </dgm:t>
    </dgm:pt>
    <dgm:pt modelId="{67AC77DE-5520-4626-889E-B972BAD0E7A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latin typeface="Univers Condensed"/>
              <a:ea typeface="Calibri"/>
              <a:cs typeface="Calibri"/>
            </a:rPr>
            <a:t>✔ Seguridad con autenticación </a:t>
          </a:r>
          <a:r>
            <a:rPr lang="es-ES" dirty="0" err="1">
              <a:latin typeface="Univers Condensed"/>
              <a:ea typeface="Calibri"/>
              <a:cs typeface="Calibri"/>
            </a:rPr>
            <a:t>BasicAuth</a:t>
          </a:r>
          <a:r>
            <a:rPr lang="es-ES" dirty="0">
              <a:latin typeface="Univers Condensed"/>
              <a:ea typeface="Calibri"/>
              <a:cs typeface="Calibri"/>
            </a:rPr>
            <a:t>  </a:t>
          </a:r>
          <a:endParaRPr lang="en-US" dirty="0">
            <a:latin typeface="Univers Condensed"/>
            <a:ea typeface="Calibri"/>
            <a:cs typeface="Calibri"/>
          </a:endParaRPr>
        </a:p>
      </dgm:t>
    </dgm:pt>
    <dgm:pt modelId="{ABF150A2-CB28-42C9-A36B-3851DCEA53D2}" type="parTrans" cxnId="{428FEA43-490F-4553-AA5B-DC286636AEC8}">
      <dgm:prSet/>
      <dgm:spPr/>
      <dgm:t>
        <a:bodyPr/>
        <a:lstStyle/>
        <a:p>
          <a:endParaRPr lang="en-US"/>
        </a:p>
      </dgm:t>
    </dgm:pt>
    <dgm:pt modelId="{3516CC22-A8E7-4F20-8208-134CBB47C1FB}" type="sibTrans" cxnId="{428FEA43-490F-4553-AA5B-DC286636AEC8}">
      <dgm:prSet/>
      <dgm:spPr/>
      <dgm:t>
        <a:bodyPr/>
        <a:lstStyle/>
        <a:p>
          <a:endParaRPr lang="en-US"/>
        </a:p>
      </dgm:t>
    </dgm:pt>
    <dgm:pt modelId="{CC91B734-DFAB-49A0-808A-5AB1BA01249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latin typeface="Univers Condensed"/>
              <a:ea typeface="Calibri"/>
              <a:cs typeface="Calibri"/>
            </a:rPr>
            <a:t>✔ Comunicación desde Android mediante </a:t>
          </a:r>
          <a:r>
            <a:rPr lang="es-ES" dirty="0" err="1">
              <a:latin typeface="Univers Condensed"/>
              <a:ea typeface="Calibri"/>
              <a:cs typeface="Calibri"/>
            </a:rPr>
            <a:t>Retrofit</a:t>
          </a:r>
          <a:r>
            <a:rPr lang="es-ES" dirty="0">
              <a:latin typeface="Univers Condensed"/>
              <a:ea typeface="Calibri"/>
              <a:cs typeface="Calibri"/>
            </a:rPr>
            <a:t>  </a:t>
          </a:r>
          <a:endParaRPr lang="en-US" dirty="0">
            <a:latin typeface="Univers Condensed"/>
            <a:ea typeface="Calibri"/>
            <a:cs typeface="Calibri"/>
          </a:endParaRPr>
        </a:p>
      </dgm:t>
    </dgm:pt>
    <dgm:pt modelId="{E00EF056-DBD5-4B95-B995-8240E6B5CE01}" type="parTrans" cxnId="{5CC91ADD-8248-4472-B0F4-69E6AE5724EA}">
      <dgm:prSet/>
      <dgm:spPr/>
      <dgm:t>
        <a:bodyPr/>
        <a:lstStyle/>
        <a:p>
          <a:endParaRPr lang="en-US"/>
        </a:p>
      </dgm:t>
    </dgm:pt>
    <dgm:pt modelId="{104BE832-4F96-42B0-BDEA-535C3E7EA39C}" type="sibTrans" cxnId="{5CC91ADD-8248-4472-B0F4-69E6AE5724EA}">
      <dgm:prSet/>
      <dgm:spPr/>
      <dgm:t>
        <a:bodyPr/>
        <a:lstStyle/>
        <a:p>
          <a:endParaRPr lang="en-US"/>
        </a:p>
      </dgm:t>
    </dgm:pt>
    <dgm:pt modelId="{5139BAE0-D89D-4EC5-8997-2824FFF43D1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>
              <a:latin typeface="Univers Condensed"/>
              <a:ea typeface="Calibri"/>
              <a:cs typeface="Calibri"/>
            </a:rPr>
            <a:t>✔ Datos gestionados desde PostgreSQL</a:t>
          </a:r>
          <a:endParaRPr lang="en-US" dirty="0">
            <a:latin typeface="Univers Condensed"/>
            <a:ea typeface="Calibri"/>
            <a:cs typeface="Calibri"/>
          </a:endParaRPr>
        </a:p>
      </dgm:t>
    </dgm:pt>
    <dgm:pt modelId="{5DA13729-E9FD-4677-A06C-527AD707FD74}" type="parTrans" cxnId="{47879401-13F7-4EFD-B903-09EC40224FD1}">
      <dgm:prSet/>
      <dgm:spPr/>
      <dgm:t>
        <a:bodyPr/>
        <a:lstStyle/>
        <a:p>
          <a:endParaRPr lang="en-US"/>
        </a:p>
      </dgm:t>
    </dgm:pt>
    <dgm:pt modelId="{F60BDD3C-0339-4416-B159-DFC672E4B400}" type="sibTrans" cxnId="{47879401-13F7-4EFD-B903-09EC40224FD1}">
      <dgm:prSet/>
      <dgm:spPr/>
      <dgm:t>
        <a:bodyPr/>
        <a:lstStyle/>
        <a:p>
          <a:endParaRPr lang="en-US"/>
        </a:p>
      </dgm:t>
    </dgm:pt>
    <dgm:pt modelId="{37274E1C-700A-48CD-A989-1D8159AEE583}" type="pres">
      <dgm:prSet presAssocID="{BF4BE8B1-E07A-4C21-8D28-644DFA27E138}" presName="diagram" presStyleCnt="0">
        <dgm:presLayoutVars>
          <dgm:dir/>
          <dgm:resizeHandles val="exact"/>
        </dgm:presLayoutVars>
      </dgm:prSet>
      <dgm:spPr/>
    </dgm:pt>
    <dgm:pt modelId="{1A061D19-E678-4BA9-A6C5-E6F4C8511693}" type="pres">
      <dgm:prSet presAssocID="{18E63B15-14F7-457A-A632-57B84F11425F}" presName="node" presStyleLbl="node1" presStyleIdx="0" presStyleCnt="5">
        <dgm:presLayoutVars>
          <dgm:bulletEnabled val="1"/>
        </dgm:presLayoutVars>
      </dgm:prSet>
      <dgm:spPr/>
    </dgm:pt>
    <dgm:pt modelId="{21135485-52C6-437C-90F8-F1969C3B08E7}" type="pres">
      <dgm:prSet presAssocID="{AF4256FB-BD70-44DD-B7B6-C566DAA60DCB}" presName="sibTrans" presStyleCnt="0"/>
      <dgm:spPr/>
    </dgm:pt>
    <dgm:pt modelId="{5C2E48AB-74B7-4179-A427-3650EC6516EB}" type="pres">
      <dgm:prSet presAssocID="{71D9B9F7-4A40-4324-B911-B704FB46579F}" presName="node" presStyleLbl="node1" presStyleIdx="1" presStyleCnt="5">
        <dgm:presLayoutVars>
          <dgm:bulletEnabled val="1"/>
        </dgm:presLayoutVars>
      </dgm:prSet>
      <dgm:spPr/>
    </dgm:pt>
    <dgm:pt modelId="{E0D7711E-6788-4030-87EC-56FAE816F0BC}" type="pres">
      <dgm:prSet presAssocID="{84FCB3A8-382B-4C26-A623-4D2E42A43008}" presName="sibTrans" presStyleCnt="0"/>
      <dgm:spPr/>
    </dgm:pt>
    <dgm:pt modelId="{0BF3D20C-4653-4C49-AB50-33F8EE14080A}" type="pres">
      <dgm:prSet presAssocID="{67AC77DE-5520-4626-889E-B972BAD0E7A1}" presName="node" presStyleLbl="node1" presStyleIdx="2" presStyleCnt="5">
        <dgm:presLayoutVars>
          <dgm:bulletEnabled val="1"/>
        </dgm:presLayoutVars>
      </dgm:prSet>
      <dgm:spPr/>
    </dgm:pt>
    <dgm:pt modelId="{640C2F48-A0EA-4199-8750-C64443EDD5B4}" type="pres">
      <dgm:prSet presAssocID="{3516CC22-A8E7-4F20-8208-134CBB47C1FB}" presName="sibTrans" presStyleCnt="0"/>
      <dgm:spPr/>
    </dgm:pt>
    <dgm:pt modelId="{CA22AB61-8A1A-4DE1-84D5-82ED792616C6}" type="pres">
      <dgm:prSet presAssocID="{CC91B734-DFAB-49A0-808A-5AB1BA012495}" presName="node" presStyleLbl="node1" presStyleIdx="3" presStyleCnt="5">
        <dgm:presLayoutVars>
          <dgm:bulletEnabled val="1"/>
        </dgm:presLayoutVars>
      </dgm:prSet>
      <dgm:spPr/>
    </dgm:pt>
    <dgm:pt modelId="{C1D3B533-AC75-4EA6-BE7E-BCE2F6DBB9A6}" type="pres">
      <dgm:prSet presAssocID="{104BE832-4F96-42B0-BDEA-535C3E7EA39C}" presName="sibTrans" presStyleCnt="0"/>
      <dgm:spPr/>
    </dgm:pt>
    <dgm:pt modelId="{69D7FA00-4BDB-41CD-8335-7098D5C04F0C}" type="pres">
      <dgm:prSet presAssocID="{5139BAE0-D89D-4EC5-8997-2824FFF43D15}" presName="node" presStyleLbl="node1" presStyleIdx="4" presStyleCnt="5">
        <dgm:presLayoutVars>
          <dgm:bulletEnabled val="1"/>
        </dgm:presLayoutVars>
      </dgm:prSet>
      <dgm:spPr/>
    </dgm:pt>
  </dgm:ptLst>
  <dgm:cxnLst>
    <dgm:cxn modelId="{47879401-13F7-4EFD-B903-09EC40224FD1}" srcId="{BF4BE8B1-E07A-4C21-8D28-644DFA27E138}" destId="{5139BAE0-D89D-4EC5-8997-2824FFF43D15}" srcOrd="4" destOrd="0" parTransId="{5DA13729-E9FD-4677-A06C-527AD707FD74}" sibTransId="{F60BDD3C-0339-4416-B159-DFC672E4B400}"/>
    <dgm:cxn modelId="{428FEA43-490F-4553-AA5B-DC286636AEC8}" srcId="{BF4BE8B1-E07A-4C21-8D28-644DFA27E138}" destId="{67AC77DE-5520-4626-889E-B972BAD0E7A1}" srcOrd="2" destOrd="0" parTransId="{ABF150A2-CB28-42C9-A36B-3851DCEA53D2}" sibTransId="{3516CC22-A8E7-4F20-8208-134CBB47C1FB}"/>
    <dgm:cxn modelId="{F0A1FF81-DFF7-4EB5-B4CF-1102FE5A45D4}" type="presOf" srcId="{67AC77DE-5520-4626-889E-B972BAD0E7A1}" destId="{0BF3D20C-4653-4C49-AB50-33F8EE14080A}" srcOrd="0" destOrd="0" presId="urn:microsoft.com/office/officeart/2005/8/layout/default"/>
    <dgm:cxn modelId="{DDF6A184-AB01-4DA9-99F3-8E060E9CF25F}" type="presOf" srcId="{71D9B9F7-4A40-4324-B911-B704FB46579F}" destId="{5C2E48AB-74B7-4179-A427-3650EC6516EB}" srcOrd="0" destOrd="0" presId="urn:microsoft.com/office/officeart/2005/8/layout/default"/>
    <dgm:cxn modelId="{9D109E9D-4AF9-4C94-97AC-5E622524FE37}" type="presOf" srcId="{BF4BE8B1-E07A-4C21-8D28-644DFA27E138}" destId="{37274E1C-700A-48CD-A989-1D8159AEE583}" srcOrd="0" destOrd="0" presId="urn:microsoft.com/office/officeart/2005/8/layout/default"/>
    <dgm:cxn modelId="{A65CB79F-98D8-4725-AB05-28251BAB37B3}" type="presOf" srcId="{5139BAE0-D89D-4EC5-8997-2824FFF43D15}" destId="{69D7FA00-4BDB-41CD-8335-7098D5C04F0C}" srcOrd="0" destOrd="0" presId="urn:microsoft.com/office/officeart/2005/8/layout/default"/>
    <dgm:cxn modelId="{C668F2BB-C0E8-4D22-9928-0D7D4645DC4B}" srcId="{BF4BE8B1-E07A-4C21-8D28-644DFA27E138}" destId="{18E63B15-14F7-457A-A632-57B84F11425F}" srcOrd="0" destOrd="0" parTransId="{205442A2-B05B-4C4D-B433-DC3DDCA0FC33}" sibTransId="{AF4256FB-BD70-44DD-B7B6-C566DAA60DCB}"/>
    <dgm:cxn modelId="{5C7F8CC0-4B56-4E02-9BBD-8096752D4F7F}" srcId="{BF4BE8B1-E07A-4C21-8D28-644DFA27E138}" destId="{71D9B9F7-4A40-4324-B911-B704FB46579F}" srcOrd="1" destOrd="0" parTransId="{27AC7056-A26E-4266-B202-BB171DD89AE6}" sibTransId="{84FCB3A8-382B-4C26-A623-4D2E42A43008}"/>
    <dgm:cxn modelId="{0A3221D6-C5B3-4BBE-BAC8-E7DCDC87418E}" type="presOf" srcId="{CC91B734-DFAB-49A0-808A-5AB1BA012495}" destId="{CA22AB61-8A1A-4DE1-84D5-82ED792616C6}" srcOrd="0" destOrd="0" presId="urn:microsoft.com/office/officeart/2005/8/layout/default"/>
    <dgm:cxn modelId="{481E01DA-587E-4939-A6E2-F7E04C57F0E8}" type="presOf" srcId="{18E63B15-14F7-457A-A632-57B84F11425F}" destId="{1A061D19-E678-4BA9-A6C5-E6F4C8511693}" srcOrd="0" destOrd="0" presId="urn:microsoft.com/office/officeart/2005/8/layout/default"/>
    <dgm:cxn modelId="{5CC91ADD-8248-4472-B0F4-69E6AE5724EA}" srcId="{BF4BE8B1-E07A-4C21-8D28-644DFA27E138}" destId="{CC91B734-DFAB-49A0-808A-5AB1BA012495}" srcOrd="3" destOrd="0" parTransId="{E00EF056-DBD5-4B95-B995-8240E6B5CE01}" sibTransId="{104BE832-4F96-42B0-BDEA-535C3E7EA39C}"/>
    <dgm:cxn modelId="{C1C67003-EDAB-4284-A61A-BD89FDF9891B}" type="presParOf" srcId="{37274E1C-700A-48CD-A989-1D8159AEE583}" destId="{1A061D19-E678-4BA9-A6C5-E6F4C8511693}" srcOrd="0" destOrd="0" presId="urn:microsoft.com/office/officeart/2005/8/layout/default"/>
    <dgm:cxn modelId="{5DA5730E-F857-47F6-8F0E-06349BE63A8F}" type="presParOf" srcId="{37274E1C-700A-48CD-A989-1D8159AEE583}" destId="{21135485-52C6-437C-90F8-F1969C3B08E7}" srcOrd="1" destOrd="0" presId="urn:microsoft.com/office/officeart/2005/8/layout/default"/>
    <dgm:cxn modelId="{A2070EF2-02CC-4BDD-89D1-183C751FF404}" type="presParOf" srcId="{37274E1C-700A-48CD-A989-1D8159AEE583}" destId="{5C2E48AB-74B7-4179-A427-3650EC6516EB}" srcOrd="2" destOrd="0" presId="urn:microsoft.com/office/officeart/2005/8/layout/default"/>
    <dgm:cxn modelId="{F895AB1D-D5B4-4D40-BD7E-4056192A198F}" type="presParOf" srcId="{37274E1C-700A-48CD-A989-1D8159AEE583}" destId="{E0D7711E-6788-4030-87EC-56FAE816F0BC}" srcOrd="3" destOrd="0" presId="urn:microsoft.com/office/officeart/2005/8/layout/default"/>
    <dgm:cxn modelId="{C4423D69-582F-4EDB-B835-3512D9A28935}" type="presParOf" srcId="{37274E1C-700A-48CD-A989-1D8159AEE583}" destId="{0BF3D20C-4653-4C49-AB50-33F8EE14080A}" srcOrd="4" destOrd="0" presId="urn:microsoft.com/office/officeart/2005/8/layout/default"/>
    <dgm:cxn modelId="{2357BA4B-4C6D-4DAE-BAB2-F4EE707E3250}" type="presParOf" srcId="{37274E1C-700A-48CD-A989-1D8159AEE583}" destId="{640C2F48-A0EA-4199-8750-C64443EDD5B4}" srcOrd="5" destOrd="0" presId="urn:microsoft.com/office/officeart/2005/8/layout/default"/>
    <dgm:cxn modelId="{8EEBF052-3EEB-47B7-8C78-2D1FBD746670}" type="presParOf" srcId="{37274E1C-700A-48CD-A989-1D8159AEE583}" destId="{CA22AB61-8A1A-4DE1-84D5-82ED792616C6}" srcOrd="6" destOrd="0" presId="urn:microsoft.com/office/officeart/2005/8/layout/default"/>
    <dgm:cxn modelId="{0EE13E52-8328-486C-B59D-7A5E3AE388F7}" type="presParOf" srcId="{37274E1C-700A-48CD-A989-1D8159AEE583}" destId="{C1D3B533-AC75-4EA6-BE7E-BCE2F6DBB9A6}" srcOrd="7" destOrd="0" presId="urn:microsoft.com/office/officeart/2005/8/layout/default"/>
    <dgm:cxn modelId="{E472F8D9-647F-4762-BD06-845305382B80}" type="presParOf" srcId="{37274E1C-700A-48CD-A989-1D8159AEE583}" destId="{69D7FA00-4BDB-41CD-8335-7098D5C04F0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8A0DD-1B0A-4FC2-9B8E-66A125A9D14F}">
      <dsp:nvSpPr>
        <dsp:cNvPr id="0" name=""/>
        <dsp:cNvSpPr/>
      </dsp:nvSpPr>
      <dsp:spPr>
        <a:xfrm>
          <a:off x="0" y="671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D480B-4766-4295-ACD9-BD2E3B8127EA}">
      <dsp:nvSpPr>
        <dsp:cNvPr id="0" name=""/>
        <dsp:cNvSpPr/>
      </dsp:nvSpPr>
      <dsp:spPr>
        <a:xfrm>
          <a:off x="475163" y="354098"/>
          <a:ext cx="863933" cy="863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D4EB6-E241-4B0C-80E3-4DF845B7BC3E}">
      <dsp:nvSpPr>
        <dsp:cNvPr id="0" name=""/>
        <dsp:cNvSpPr/>
      </dsp:nvSpPr>
      <dsp:spPr>
        <a:xfrm>
          <a:off x="1814259" y="671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App Android desarrollada con Java y arquitectura MVVM.</a:t>
          </a:r>
          <a:endParaRPr lang="en-US" sz="2500" kern="1200" dirty="0"/>
        </a:p>
      </dsp:txBody>
      <dsp:txXfrm>
        <a:off x="1814259" y="671"/>
        <a:ext cx="4357688" cy="1570787"/>
      </dsp:txXfrm>
    </dsp:sp>
    <dsp:sp modelId="{396B964F-B056-4AF2-AFD7-0BE2F549626A}">
      <dsp:nvSpPr>
        <dsp:cNvPr id="0" name=""/>
        <dsp:cNvSpPr/>
      </dsp:nvSpPr>
      <dsp:spPr>
        <a:xfrm>
          <a:off x="0" y="1964156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A38E1-25A7-4984-A02D-EE9B8BF241D2}">
      <dsp:nvSpPr>
        <dsp:cNvPr id="0" name=""/>
        <dsp:cNvSpPr/>
      </dsp:nvSpPr>
      <dsp:spPr>
        <a:xfrm>
          <a:off x="475163" y="2317583"/>
          <a:ext cx="863933" cy="863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2F947-8224-492F-9554-2ECB3F9EFAA2}">
      <dsp:nvSpPr>
        <dsp:cNvPr id="0" name=""/>
        <dsp:cNvSpPr/>
      </dsp:nvSpPr>
      <dsp:spPr>
        <a:xfrm>
          <a:off x="1814259" y="1964156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/>
            <a:t>Backend</a:t>
          </a:r>
          <a:r>
            <a:rPr lang="es-ES" sz="2500" kern="1200" dirty="0"/>
            <a:t> con Spring </a:t>
          </a:r>
          <a:r>
            <a:rPr lang="es-ES" sz="2500" kern="1200" dirty="0" err="1"/>
            <a:t>Boot</a:t>
          </a:r>
          <a:r>
            <a:rPr lang="es-ES" sz="2500" kern="1200" dirty="0"/>
            <a:t> y PostgreSQL.</a:t>
          </a:r>
          <a:endParaRPr lang="en-US" sz="2500" kern="1200" dirty="0"/>
        </a:p>
      </dsp:txBody>
      <dsp:txXfrm>
        <a:off x="1814259" y="1964156"/>
        <a:ext cx="4357688" cy="1570787"/>
      </dsp:txXfrm>
    </dsp:sp>
    <dsp:sp modelId="{0F1C48CD-6E35-41D2-BA85-60336D8E44CA}">
      <dsp:nvSpPr>
        <dsp:cNvPr id="0" name=""/>
        <dsp:cNvSpPr/>
      </dsp:nvSpPr>
      <dsp:spPr>
        <a:xfrm>
          <a:off x="0" y="3927640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91B898-ED46-4B3A-8F94-FC635168798B}">
      <dsp:nvSpPr>
        <dsp:cNvPr id="0" name=""/>
        <dsp:cNvSpPr/>
      </dsp:nvSpPr>
      <dsp:spPr>
        <a:xfrm>
          <a:off x="475163" y="4281068"/>
          <a:ext cx="863933" cy="863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0B21B-7DAD-48A8-8830-08310200323C}">
      <dsp:nvSpPr>
        <dsp:cNvPr id="0" name=""/>
        <dsp:cNvSpPr/>
      </dsp:nvSpPr>
      <dsp:spPr>
        <a:xfrm>
          <a:off x="1814259" y="3927640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Comunicación mediante API REST con autenticación.</a:t>
          </a:r>
          <a:endParaRPr lang="en-US" sz="2500" kern="1200" dirty="0"/>
        </a:p>
      </dsp:txBody>
      <dsp:txXfrm>
        <a:off x="1814259" y="3927640"/>
        <a:ext cx="4357688" cy="1570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B97657-6FA7-4522-A854-2B9E4B8BCBF2}">
      <dsp:nvSpPr>
        <dsp:cNvPr id="0" name=""/>
        <dsp:cNvSpPr/>
      </dsp:nvSpPr>
      <dsp:spPr>
        <a:xfrm>
          <a:off x="33297" y="261"/>
          <a:ext cx="2978041" cy="1891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3B660-78E9-421F-9260-4CFEBC5EEC65}">
      <dsp:nvSpPr>
        <dsp:cNvPr id="0" name=""/>
        <dsp:cNvSpPr/>
      </dsp:nvSpPr>
      <dsp:spPr>
        <a:xfrm>
          <a:off x="364190" y="314610"/>
          <a:ext cx="2978041" cy="18910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Univers Condensed"/>
              <a:ea typeface="Calibri"/>
              <a:cs typeface="Calibri"/>
            </a:rPr>
            <a:t>Interfaz</a:t>
          </a:r>
          <a:r>
            <a:rPr lang="en-US" sz="3800" kern="1200" dirty="0">
              <a:latin typeface="Univers Condensed"/>
              <a:ea typeface="Calibri"/>
              <a:cs typeface="Calibri"/>
            </a:rPr>
            <a:t> </a:t>
          </a:r>
          <a:r>
            <a:rPr lang="en-US" sz="3800" kern="1200" dirty="0" err="1">
              <a:latin typeface="Univers Condensed"/>
              <a:ea typeface="Calibri"/>
              <a:cs typeface="Calibri"/>
            </a:rPr>
            <a:t>intuitiva</a:t>
          </a:r>
          <a:endParaRPr lang="en-US" sz="3800" kern="1200" dirty="0">
            <a:latin typeface="Univers Condensed"/>
            <a:ea typeface="Calibri"/>
            <a:cs typeface="Calibri"/>
          </a:endParaRPr>
        </a:p>
      </dsp:txBody>
      <dsp:txXfrm>
        <a:off x="419577" y="369997"/>
        <a:ext cx="2867267" cy="1780282"/>
      </dsp:txXfrm>
    </dsp:sp>
    <dsp:sp modelId="{08EAA867-F68C-4890-A1C6-2BF390D58E32}">
      <dsp:nvSpPr>
        <dsp:cNvPr id="0" name=""/>
        <dsp:cNvSpPr/>
      </dsp:nvSpPr>
      <dsp:spPr>
        <a:xfrm>
          <a:off x="3673126" y="261"/>
          <a:ext cx="2978041" cy="1891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E007C-673E-4ED6-B495-A657D9F8B294}">
      <dsp:nvSpPr>
        <dsp:cNvPr id="0" name=""/>
        <dsp:cNvSpPr/>
      </dsp:nvSpPr>
      <dsp:spPr>
        <a:xfrm>
          <a:off x="4004019" y="314610"/>
          <a:ext cx="2978041" cy="18910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 err="1">
              <a:latin typeface="Univers Condensed"/>
              <a:ea typeface="Calibri"/>
              <a:cs typeface="Calibri"/>
            </a:rPr>
            <a:t>Motivar</a:t>
          </a:r>
          <a:r>
            <a:rPr lang="en-US" sz="3800" kern="1200" dirty="0">
              <a:latin typeface="Univers Condensed"/>
              <a:ea typeface="Calibri"/>
              <a:cs typeface="Calibri"/>
            </a:rPr>
            <a:t> al </a:t>
          </a:r>
          <a:r>
            <a:rPr lang="en-US" sz="3800" kern="1200" dirty="0" err="1">
              <a:latin typeface="Univers Condensed"/>
              <a:ea typeface="Calibri"/>
              <a:cs typeface="Calibri"/>
            </a:rPr>
            <a:t>usuario</a:t>
          </a:r>
          <a:endParaRPr lang="en-US" sz="3800" kern="1200" dirty="0">
            <a:latin typeface="Univers Condensed"/>
            <a:ea typeface="Calibri"/>
            <a:cs typeface="Calibri"/>
          </a:endParaRPr>
        </a:p>
      </dsp:txBody>
      <dsp:txXfrm>
        <a:off x="4059406" y="369997"/>
        <a:ext cx="2867267" cy="1780282"/>
      </dsp:txXfrm>
    </dsp:sp>
    <dsp:sp modelId="{B5221EC7-4599-4AB8-8C19-B540068FD4E1}">
      <dsp:nvSpPr>
        <dsp:cNvPr id="0" name=""/>
        <dsp:cNvSpPr/>
      </dsp:nvSpPr>
      <dsp:spPr>
        <a:xfrm>
          <a:off x="7312955" y="261"/>
          <a:ext cx="2978041" cy="18910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699EF-5905-47C4-925C-ACAED8AEB64C}">
      <dsp:nvSpPr>
        <dsp:cNvPr id="0" name=""/>
        <dsp:cNvSpPr/>
      </dsp:nvSpPr>
      <dsp:spPr>
        <a:xfrm>
          <a:off x="7643848" y="314610"/>
          <a:ext cx="2978041" cy="18910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Univers Condensed"/>
              <a:ea typeface="Calibri"/>
              <a:cs typeface="Calibri"/>
            </a:rPr>
            <a:t>Organización</a:t>
          </a:r>
        </a:p>
      </dsp:txBody>
      <dsp:txXfrm>
        <a:off x="7699235" y="369997"/>
        <a:ext cx="2867267" cy="17802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61D19-E678-4BA9-A6C5-E6F4C8511693}">
      <dsp:nvSpPr>
        <dsp:cNvPr id="0" name=""/>
        <dsp:cNvSpPr/>
      </dsp:nvSpPr>
      <dsp:spPr>
        <a:xfrm>
          <a:off x="743415" y="313"/>
          <a:ext cx="2876556" cy="1725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Univers Condensed"/>
              <a:ea typeface="Calibri"/>
              <a:cs typeface="Calibri"/>
            </a:rPr>
            <a:t>✔ </a:t>
          </a:r>
          <a:r>
            <a:rPr lang="es-ES" sz="2800" kern="1200" dirty="0" err="1">
              <a:latin typeface="Univers Condensed"/>
              <a:ea typeface="Calibri"/>
              <a:cs typeface="Calibri"/>
            </a:rPr>
            <a:t>Backend</a:t>
          </a:r>
          <a:r>
            <a:rPr lang="es-ES" sz="2800" kern="1200" dirty="0">
              <a:latin typeface="Univers Condensed"/>
              <a:ea typeface="Calibri"/>
              <a:cs typeface="Calibri"/>
            </a:rPr>
            <a:t> desarrollado con Spring </a:t>
          </a:r>
          <a:r>
            <a:rPr lang="es-ES" sz="2800" kern="1200" dirty="0" err="1">
              <a:latin typeface="Univers Condensed"/>
              <a:ea typeface="Calibri"/>
              <a:cs typeface="Calibri"/>
            </a:rPr>
            <a:t>Boot</a:t>
          </a:r>
          <a:r>
            <a:rPr lang="es-ES" sz="2800" kern="1200" dirty="0">
              <a:latin typeface="Univers Condensed"/>
              <a:ea typeface="Calibri"/>
              <a:cs typeface="Calibri"/>
            </a:rPr>
            <a:t>  </a:t>
          </a:r>
          <a:endParaRPr lang="en-US" sz="2800" kern="1200" dirty="0">
            <a:latin typeface="Univers Condensed"/>
            <a:ea typeface="Calibri"/>
            <a:cs typeface="Calibri"/>
          </a:endParaRPr>
        </a:p>
      </dsp:txBody>
      <dsp:txXfrm>
        <a:off x="743415" y="313"/>
        <a:ext cx="2876556" cy="1725934"/>
      </dsp:txXfrm>
    </dsp:sp>
    <dsp:sp modelId="{5C2E48AB-74B7-4179-A427-3650EC6516EB}">
      <dsp:nvSpPr>
        <dsp:cNvPr id="0" name=""/>
        <dsp:cNvSpPr/>
      </dsp:nvSpPr>
      <dsp:spPr>
        <a:xfrm>
          <a:off x="3907627" y="313"/>
          <a:ext cx="2876556" cy="17259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Univers Condensed"/>
              <a:ea typeface="Calibri"/>
              <a:cs typeface="Calibri"/>
            </a:rPr>
            <a:t>✔ CRUD completo para usuarios y tareas  </a:t>
          </a:r>
          <a:endParaRPr lang="en-US" sz="2800" kern="1200" dirty="0">
            <a:latin typeface="Univers Condensed"/>
            <a:ea typeface="Calibri"/>
            <a:cs typeface="Calibri"/>
          </a:endParaRPr>
        </a:p>
      </dsp:txBody>
      <dsp:txXfrm>
        <a:off x="3907627" y="313"/>
        <a:ext cx="2876556" cy="1725934"/>
      </dsp:txXfrm>
    </dsp:sp>
    <dsp:sp modelId="{0BF3D20C-4653-4C49-AB50-33F8EE14080A}">
      <dsp:nvSpPr>
        <dsp:cNvPr id="0" name=""/>
        <dsp:cNvSpPr/>
      </dsp:nvSpPr>
      <dsp:spPr>
        <a:xfrm>
          <a:off x="7071840" y="313"/>
          <a:ext cx="2876556" cy="1725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Univers Condensed"/>
              <a:ea typeface="Calibri"/>
              <a:cs typeface="Calibri"/>
            </a:rPr>
            <a:t>✔ Seguridad con autenticación </a:t>
          </a:r>
          <a:r>
            <a:rPr lang="es-ES" sz="2800" kern="1200" dirty="0" err="1">
              <a:latin typeface="Univers Condensed"/>
              <a:ea typeface="Calibri"/>
              <a:cs typeface="Calibri"/>
            </a:rPr>
            <a:t>BasicAuth</a:t>
          </a:r>
          <a:r>
            <a:rPr lang="es-ES" sz="2800" kern="1200" dirty="0">
              <a:latin typeface="Univers Condensed"/>
              <a:ea typeface="Calibri"/>
              <a:cs typeface="Calibri"/>
            </a:rPr>
            <a:t>  </a:t>
          </a:r>
          <a:endParaRPr lang="en-US" sz="2800" kern="1200" dirty="0">
            <a:latin typeface="Univers Condensed"/>
            <a:ea typeface="Calibri"/>
            <a:cs typeface="Calibri"/>
          </a:endParaRPr>
        </a:p>
      </dsp:txBody>
      <dsp:txXfrm>
        <a:off x="7071840" y="313"/>
        <a:ext cx="2876556" cy="1725934"/>
      </dsp:txXfrm>
    </dsp:sp>
    <dsp:sp modelId="{CA22AB61-8A1A-4DE1-84D5-82ED792616C6}">
      <dsp:nvSpPr>
        <dsp:cNvPr id="0" name=""/>
        <dsp:cNvSpPr/>
      </dsp:nvSpPr>
      <dsp:spPr>
        <a:xfrm>
          <a:off x="2325521" y="2013902"/>
          <a:ext cx="2876556" cy="172593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Univers Condensed"/>
              <a:ea typeface="Calibri"/>
              <a:cs typeface="Calibri"/>
            </a:rPr>
            <a:t>✔ Comunicación desde Android mediante </a:t>
          </a:r>
          <a:r>
            <a:rPr lang="es-ES" sz="2800" kern="1200" dirty="0" err="1">
              <a:latin typeface="Univers Condensed"/>
              <a:ea typeface="Calibri"/>
              <a:cs typeface="Calibri"/>
            </a:rPr>
            <a:t>Retrofit</a:t>
          </a:r>
          <a:r>
            <a:rPr lang="es-ES" sz="2800" kern="1200" dirty="0">
              <a:latin typeface="Univers Condensed"/>
              <a:ea typeface="Calibri"/>
              <a:cs typeface="Calibri"/>
            </a:rPr>
            <a:t>  </a:t>
          </a:r>
          <a:endParaRPr lang="en-US" sz="2800" kern="1200" dirty="0">
            <a:latin typeface="Univers Condensed"/>
            <a:ea typeface="Calibri"/>
            <a:cs typeface="Calibri"/>
          </a:endParaRPr>
        </a:p>
      </dsp:txBody>
      <dsp:txXfrm>
        <a:off x="2325521" y="2013902"/>
        <a:ext cx="2876556" cy="1725934"/>
      </dsp:txXfrm>
    </dsp:sp>
    <dsp:sp modelId="{69D7FA00-4BDB-41CD-8335-7098D5C04F0C}">
      <dsp:nvSpPr>
        <dsp:cNvPr id="0" name=""/>
        <dsp:cNvSpPr/>
      </dsp:nvSpPr>
      <dsp:spPr>
        <a:xfrm>
          <a:off x="5489733" y="2013902"/>
          <a:ext cx="2876556" cy="172593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latin typeface="Univers Condensed"/>
              <a:ea typeface="Calibri"/>
              <a:cs typeface="Calibri"/>
            </a:rPr>
            <a:t>✔ Datos gestionados desde PostgreSQL</a:t>
          </a:r>
          <a:endParaRPr lang="en-US" sz="2800" kern="1200" dirty="0">
            <a:latin typeface="Univers Condensed"/>
            <a:ea typeface="Calibri"/>
            <a:cs typeface="Calibri"/>
          </a:endParaRPr>
        </a:p>
      </dsp:txBody>
      <dsp:txXfrm>
        <a:off x="5489733" y="2013902"/>
        <a:ext cx="2876556" cy="1725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2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4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0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2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9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9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7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7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8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ápices de colores dentro de un portalápices que está encima de una mesa de madera">
            <a:extLst>
              <a:ext uri="{FF2B5EF4-FFF2-40B4-BE49-F238E27FC236}">
                <a16:creationId xmlns:a16="http://schemas.microsoft.com/office/drawing/2014/main" id="{AB827063-B110-416B-19A7-479D5E5147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05" r="-2" b="-2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s-ES" dirty="0">
                <a:solidFill>
                  <a:srgbClr val="FFFFFF"/>
                </a:solidFill>
                <a:latin typeface="Univers Condensed"/>
              </a:rPr>
              <a:t>Pablo Peiró Serra</a:t>
            </a:r>
          </a:p>
          <a:p>
            <a:r>
              <a:rPr lang="es-ES" dirty="0">
                <a:solidFill>
                  <a:srgbClr val="FFFFFF"/>
                </a:solidFill>
                <a:latin typeface="Univers Condensed"/>
              </a:rPr>
              <a:t>IES </a:t>
            </a:r>
            <a:r>
              <a:rPr lang="es-ES" err="1">
                <a:solidFill>
                  <a:srgbClr val="FFFFFF"/>
                </a:solidFill>
                <a:latin typeface="Univers Condensed"/>
              </a:rPr>
              <a:t>Benigasló</a:t>
            </a:r>
            <a:endParaRPr lang="es-ES">
              <a:solidFill>
                <a:srgbClr val="FFFFFF"/>
              </a:solidFill>
              <a:latin typeface="Univers Condensed"/>
            </a:endParaRPr>
          </a:p>
          <a:p>
            <a:r>
              <a:rPr lang="es-ES" dirty="0">
                <a:solidFill>
                  <a:srgbClr val="FFFFFF"/>
                </a:solidFill>
                <a:latin typeface="Univers Condensed"/>
              </a:rPr>
              <a:t>Ciclo DAM</a:t>
            </a:r>
          </a:p>
          <a:p>
            <a:r>
              <a:rPr lang="es-ES" dirty="0">
                <a:solidFill>
                  <a:srgbClr val="FFFFFF"/>
                </a:solidFill>
                <a:latin typeface="Univers Condensed"/>
              </a:rPr>
              <a:t>Curso 2024-2025</a:t>
            </a:r>
          </a:p>
          <a:p>
            <a:r>
              <a:rPr lang="es-ES" dirty="0">
                <a:solidFill>
                  <a:srgbClr val="FFFFFF"/>
                </a:solidFill>
                <a:latin typeface="Univers Condensed"/>
              </a:rPr>
              <a:t>Tutor: Gerard Falcó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508CD470-5D96-07D8-AE69-70230635F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340" y="939030"/>
            <a:ext cx="4850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02610F-826C-D68F-F2DB-A412CD354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ES" dirty="0"/>
              <a:t> Tecnologías Utilizadas</a:t>
            </a:r>
          </a:p>
          <a:p>
            <a:endParaRPr lang="es-E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FC70661-6960-0C20-A376-DC3393414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637346"/>
              </p:ext>
            </p:extLst>
          </p:nvPr>
        </p:nvGraphicFramePr>
        <p:xfrm>
          <a:off x="841886" y="2359742"/>
          <a:ext cx="10550584" cy="338186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32245">
                  <a:extLst>
                    <a:ext uri="{9D8B030D-6E8A-4147-A177-3AD203B41FA5}">
                      <a16:colId xmlns:a16="http://schemas.microsoft.com/office/drawing/2014/main" val="178107851"/>
                    </a:ext>
                  </a:extLst>
                </a:gridCol>
                <a:gridCol w="6018339">
                  <a:extLst>
                    <a:ext uri="{9D8B030D-6E8A-4147-A177-3AD203B41FA5}">
                      <a16:colId xmlns:a16="http://schemas.microsoft.com/office/drawing/2014/main" val="2259438964"/>
                    </a:ext>
                  </a:extLst>
                </a:gridCol>
              </a:tblGrid>
              <a:tr h="584039">
                <a:tc>
                  <a:txBody>
                    <a:bodyPr/>
                    <a:lstStyle/>
                    <a:p>
                      <a:r>
                        <a:rPr lang="es-ES" sz="2700" dirty="0">
                          <a:latin typeface="Univers Condensed"/>
                        </a:rPr>
                        <a:t>🧩 </a:t>
                      </a:r>
                      <a:r>
                        <a:rPr lang="es-ES" sz="2700" b="1" dirty="0">
                          <a:latin typeface="Univers Condensed"/>
                        </a:rPr>
                        <a:t>Área</a:t>
                      </a:r>
                      <a:endParaRPr lang="es-ES" sz="2700" dirty="0">
                        <a:latin typeface="Univers Condensed"/>
                      </a:endParaRPr>
                    </a:p>
                  </a:txBody>
                  <a:tcPr marL="137616" marR="137616" marT="68808" marB="688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700" dirty="0">
                          <a:latin typeface="Univers Condensed"/>
                        </a:rPr>
                        <a:t>💻 </a:t>
                      </a:r>
                      <a:r>
                        <a:rPr lang="es-ES" sz="2700" b="1" dirty="0">
                          <a:latin typeface="Univers Condensed"/>
                        </a:rPr>
                        <a:t>Tecnologías / Herramientas</a:t>
                      </a:r>
                      <a:endParaRPr lang="es-ES" sz="2700" dirty="0">
                        <a:latin typeface="Univers Condensed"/>
                      </a:endParaRPr>
                    </a:p>
                  </a:txBody>
                  <a:tcPr marL="137616" marR="137616" marT="68808" marB="688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848799"/>
                  </a:ext>
                </a:extLst>
              </a:tr>
              <a:tr h="657411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2700" b="0" dirty="0">
                          <a:latin typeface="Univers Condensed"/>
                        </a:rPr>
                        <a:t>🎨 </a:t>
                      </a:r>
                      <a:r>
                        <a:rPr lang="es-ES" sz="2700" b="0" err="1">
                          <a:latin typeface="Univers Condensed"/>
                        </a:rPr>
                        <a:t>Frontend</a:t>
                      </a:r>
                      <a:endParaRPr lang="es-ES" sz="2700" b="0">
                        <a:latin typeface="Univers Condensed"/>
                      </a:endParaRPr>
                    </a:p>
                  </a:txBody>
                  <a:tcPr marL="137616" marR="137616" marT="68808" marB="688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2700" dirty="0">
                          <a:latin typeface="Univers Condensed"/>
                        </a:rPr>
                        <a:t>Android SDK, Java, XML, </a:t>
                      </a:r>
                      <a:r>
                        <a:rPr lang="es-ES" sz="2700" dirty="0" err="1">
                          <a:latin typeface="Univers Condensed"/>
                        </a:rPr>
                        <a:t>LiveData</a:t>
                      </a:r>
                    </a:p>
                  </a:txBody>
                  <a:tcPr marL="137616" marR="137616" marT="68808" marB="688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90162"/>
                  </a:ext>
                </a:extLst>
              </a:tr>
              <a:tr h="5840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2700" b="0" dirty="0">
                          <a:latin typeface="Univers Condensed"/>
                        </a:rPr>
                        <a:t>🔧 </a:t>
                      </a:r>
                      <a:r>
                        <a:rPr lang="es-ES" sz="2700" b="0" err="1">
                          <a:latin typeface="Univers Condensed"/>
                        </a:rPr>
                        <a:t>Backend</a:t>
                      </a:r>
                      <a:endParaRPr lang="es-ES" sz="2700" b="0">
                        <a:latin typeface="Univers Condensed"/>
                      </a:endParaRPr>
                    </a:p>
                  </a:txBody>
                  <a:tcPr marL="137616" marR="137616" marT="68808" marB="688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2700" dirty="0">
                          <a:latin typeface="Univers Condensed"/>
                        </a:rPr>
                        <a:t>Spring </a:t>
                      </a:r>
                      <a:r>
                        <a:rPr lang="es-ES" sz="2700" dirty="0" err="1">
                          <a:latin typeface="Univers Condensed"/>
                        </a:rPr>
                        <a:t>Boot</a:t>
                      </a:r>
                      <a:r>
                        <a:rPr lang="es-ES" sz="2700" dirty="0">
                          <a:latin typeface="Univers Condensed"/>
                        </a:rPr>
                        <a:t>, JPA, </a:t>
                      </a:r>
                      <a:r>
                        <a:rPr lang="es-ES" sz="2700" dirty="0" err="1">
                          <a:latin typeface="Univers Condensed"/>
                        </a:rPr>
                        <a:t>Retrofit</a:t>
                      </a:r>
                      <a:r>
                        <a:rPr lang="es-ES" sz="2700" dirty="0">
                          <a:latin typeface="Univers Condensed"/>
                        </a:rPr>
                        <a:t>, </a:t>
                      </a:r>
                      <a:r>
                        <a:rPr lang="es-ES" sz="2700" dirty="0" err="1">
                          <a:latin typeface="Univers Condensed"/>
                        </a:rPr>
                        <a:t>Postman</a:t>
                      </a:r>
                    </a:p>
                  </a:txBody>
                  <a:tcPr marL="137616" marR="137616" marT="68808" marB="688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357000"/>
                  </a:ext>
                </a:extLst>
              </a:tr>
              <a:tr h="5840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2700" b="0" dirty="0">
                          <a:latin typeface="Univers Condensed"/>
                        </a:rPr>
                        <a:t>🗄️ Base de datos</a:t>
                      </a:r>
                    </a:p>
                  </a:txBody>
                  <a:tcPr marL="137616" marR="137616" marT="68808" marB="688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2700" dirty="0">
                          <a:latin typeface="Univers Condensed"/>
                        </a:rPr>
                        <a:t>PostgreSQL, Docker, </a:t>
                      </a:r>
                      <a:r>
                        <a:rPr lang="es-ES" sz="2700" err="1">
                          <a:latin typeface="Univers Condensed"/>
                        </a:rPr>
                        <a:t>pgAdmin</a:t>
                      </a:r>
                      <a:endParaRPr lang="es-ES" sz="2700" dirty="0" err="1">
                        <a:latin typeface="Univers Condensed"/>
                      </a:endParaRPr>
                    </a:p>
                  </a:txBody>
                  <a:tcPr marL="137616" marR="137616" marT="68808" marB="688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540690"/>
                  </a:ext>
                </a:extLst>
              </a:tr>
              <a:tr h="74705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2700" b="0" dirty="0">
                          <a:latin typeface="Univers Condensed"/>
                        </a:rPr>
                        <a:t>🗂️ Control de versiones</a:t>
                      </a:r>
                    </a:p>
                  </a:txBody>
                  <a:tcPr marL="137616" marR="137616" marT="68808" marB="688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s-ES" sz="2700" dirty="0">
                          <a:latin typeface="Univers Condensed"/>
                        </a:rPr>
                        <a:t>GitHub</a:t>
                      </a:r>
                    </a:p>
                  </a:txBody>
                  <a:tcPr marL="137616" marR="137616" marT="68808" marB="688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483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395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A327E-6EC4-7C26-1504-DC6F0E86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926353"/>
            <a:ext cx="10858501" cy="931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App</a:t>
            </a:r>
            <a:endParaRPr lang="es-E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 descr="Imagen">
            <a:extLst>
              <a:ext uri="{FF2B5EF4-FFF2-40B4-BE49-F238E27FC236}">
                <a16:creationId xmlns:a16="http://schemas.microsoft.com/office/drawing/2014/main" id="{7126E1F8-C275-C849-5FA0-C79C6AA7B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25" y="2850776"/>
            <a:ext cx="1865842" cy="3273408"/>
          </a:xfrm>
          <a:prstGeom prst="rect">
            <a:avLst/>
          </a:prstGeom>
        </p:spPr>
      </p:pic>
      <p:pic>
        <p:nvPicPr>
          <p:cNvPr id="6" name="Imagen 5" descr="Imagen, Imagen">
            <a:extLst>
              <a:ext uri="{FF2B5EF4-FFF2-40B4-BE49-F238E27FC236}">
                <a16:creationId xmlns:a16="http://schemas.microsoft.com/office/drawing/2014/main" id="{C82FF4E1-B9D9-93DB-474A-DD682500C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617" y="2850776"/>
            <a:ext cx="1554868" cy="3273408"/>
          </a:xfrm>
          <a:prstGeom prst="rect">
            <a:avLst/>
          </a:prstGeom>
        </p:spPr>
      </p:pic>
      <p:pic>
        <p:nvPicPr>
          <p:cNvPr id="7" name="Imagen 6" descr="Imagen, Imagen">
            <a:extLst>
              <a:ext uri="{FF2B5EF4-FFF2-40B4-BE49-F238E27FC236}">
                <a16:creationId xmlns:a16="http://schemas.microsoft.com/office/drawing/2014/main" id="{2C22673A-73DB-F22B-F264-0CA0D31AB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487" y="2850776"/>
            <a:ext cx="1595786" cy="3273408"/>
          </a:xfrm>
          <a:prstGeom prst="rect">
            <a:avLst/>
          </a:prstGeom>
        </p:spPr>
      </p:pic>
      <p:pic>
        <p:nvPicPr>
          <p:cNvPr id="5" name="Imagen 4" descr="Imagen, Imagen">
            <a:extLst>
              <a:ext uri="{FF2B5EF4-FFF2-40B4-BE49-F238E27FC236}">
                <a16:creationId xmlns:a16="http://schemas.microsoft.com/office/drawing/2014/main" id="{7F3F133A-8B88-7BAE-46B0-0C3170ED5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1287" y="2860692"/>
            <a:ext cx="1538501" cy="32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1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5D858-33B5-D8D5-5297-8A0A0BDF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ES" dirty="0"/>
              <a:t>API REST</a:t>
            </a:r>
          </a:p>
        </p:txBody>
      </p:sp>
      <p:cxnSp>
        <p:nvCxnSpPr>
          <p:cNvPr id="22" name="Straight Connector 17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23A5A5-3C5C-9F80-558C-4B4DE7AB0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9822399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67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F98DD-D8D0-45CC-8B2E-4452632A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4023657"/>
            <a:ext cx="3794760" cy="2110444"/>
          </a:xfrm>
        </p:spPr>
        <p:txBody>
          <a:bodyPr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Ejemplo de </a:t>
            </a:r>
            <a:r>
              <a:rPr lang="es-ES" dirty="0" err="1">
                <a:ea typeface="+mj-lt"/>
                <a:cs typeface="+mj-lt"/>
              </a:rPr>
              <a:t>Endpoint</a:t>
            </a:r>
            <a:r>
              <a:rPr lang="es-ES" dirty="0">
                <a:ea typeface="+mj-lt"/>
                <a:cs typeface="+mj-lt"/>
              </a:rPr>
              <a:t> en el </a:t>
            </a:r>
            <a:r>
              <a:rPr lang="es-ES" dirty="0" err="1">
                <a:ea typeface="+mj-lt"/>
                <a:cs typeface="+mj-lt"/>
              </a:rPr>
              <a:t>Backend</a:t>
            </a:r>
            <a:endParaRPr lang="es-ES" dirty="0" err="1"/>
          </a:p>
        </p:txBody>
      </p:sp>
      <p:pic>
        <p:nvPicPr>
          <p:cNvPr id="4" name="Imagen 3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95677E7C-F9B4-18C4-1554-B3A84BF1A1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77" r="2" b="7331"/>
          <a:stretch>
            <a:fillRect/>
          </a:stretch>
        </p:blipFill>
        <p:spPr>
          <a:xfrm>
            <a:off x="800100" y="717656"/>
            <a:ext cx="10591800" cy="30861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FF74-52C9-A6B3-C4AA-3EF9E9DE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933" y="4088705"/>
            <a:ext cx="6135924" cy="20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>
                <a:latin typeface="Univers Condensed"/>
                <a:ea typeface="+mn-lt"/>
                <a:cs typeface="+mn-lt"/>
              </a:rPr>
              <a:t>La API REST permite la creación de tareas mediante el siguiente </a:t>
            </a:r>
            <a:r>
              <a:rPr lang="es-ES" err="1">
                <a:latin typeface="Univers Condensed"/>
                <a:ea typeface="+mn-lt"/>
                <a:cs typeface="+mn-lt"/>
              </a:rPr>
              <a:t>endpoint</a:t>
            </a:r>
            <a:r>
              <a:rPr lang="es-ES" dirty="0">
                <a:latin typeface="Univers Condensed"/>
                <a:ea typeface="+mn-lt"/>
                <a:cs typeface="+mn-lt"/>
              </a:rPr>
              <a:t>:</a:t>
            </a:r>
            <a:endParaRPr lang="es-ES" dirty="0">
              <a:latin typeface="Univers Condensed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672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3BE62-5D20-9D3C-37CA-47F71AE3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s-ES" dirty="0"/>
              <a:t>Base de Datos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0E35-2286-CAE0-AD64-3872A0FF8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>
                <a:latin typeface="Univers Condensed"/>
                <a:ea typeface="+mn-lt"/>
                <a:cs typeface="+mn-lt"/>
              </a:rPr>
              <a:t>✔ PostgreSQL desplegado con Docker  </a:t>
            </a:r>
            <a:endParaRPr lang="es-ES">
              <a:latin typeface="Univers Condensed"/>
            </a:endParaRPr>
          </a:p>
          <a:p>
            <a:r>
              <a:rPr lang="es-ES" dirty="0">
                <a:latin typeface="Univers Condensed"/>
                <a:ea typeface="+mn-lt"/>
                <a:cs typeface="+mn-lt"/>
              </a:rPr>
              <a:t>✔ Gestión de datos en la nube (Render)  </a:t>
            </a:r>
            <a:endParaRPr lang="es-ES">
              <a:latin typeface="Univers Condensed"/>
            </a:endParaRPr>
          </a:p>
          <a:p>
            <a:r>
              <a:rPr lang="es-ES" dirty="0">
                <a:latin typeface="Univers Condensed"/>
                <a:ea typeface="+mn-lt"/>
                <a:cs typeface="+mn-lt"/>
              </a:rPr>
              <a:t>✔ Integración con Spring </a:t>
            </a:r>
            <a:r>
              <a:rPr lang="es-ES" err="1">
                <a:latin typeface="Univers Condensed"/>
                <a:ea typeface="+mn-lt"/>
                <a:cs typeface="+mn-lt"/>
              </a:rPr>
              <a:t>Boot</a:t>
            </a:r>
            <a:r>
              <a:rPr lang="es-ES" dirty="0">
                <a:latin typeface="Univers Condensed"/>
                <a:ea typeface="+mn-lt"/>
                <a:cs typeface="+mn-lt"/>
              </a:rPr>
              <a:t> (JPA)  </a:t>
            </a:r>
            <a:endParaRPr lang="es-ES">
              <a:latin typeface="Univers Condensed"/>
            </a:endParaRPr>
          </a:p>
          <a:p>
            <a:r>
              <a:rPr lang="es-ES" dirty="0">
                <a:latin typeface="Univers Condensed"/>
                <a:ea typeface="+mn-lt"/>
                <a:cs typeface="+mn-lt"/>
              </a:rPr>
              <a:t>✔ Estructura relacional: usuarios y tareas  </a:t>
            </a:r>
            <a:endParaRPr lang="es-ES">
              <a:latin typeface="Univers Condensed"/>
            </a:endParaRPr>
          </a:p>
          <a:p>
            <a:r>
              <a:rPr lang="es-ES" dirty="0">
                <a:latin typeface="Univers Condensed"/>
                <a:ea typeface="+mn-lt"/>
                <a:cs typeface="+mn-lt"/>
              </a:rPr>
              <a:t>✔ Administración con </a:t>
            </a:r>
            <a:r>
              <a:rPr lang="es-ES" err="1">
                <a:latin typeface="Univers Condensed"/>
                <a:ea typeface="+mn-lt"/>
                <a:cs typeface="+mn-lt"/>
              </a:rPr>
              <a:t>pgAdmin</a:t>
            </a:r>
            <a:endParaRPr lang="es-ES" err="1">
              <a:latin typeface="Univers Condensed"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900C67F7-7FA0-397E-BEC7-D1F24C2C2F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59" r="-2" b="-2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89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91903-F9FB-B593-0EBC-16C5D9A7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660776" cy="4404064"/>
          </a:xfrm>
        </p:spPr>
        <p:txBody>
          <a:bodyPr>
            <a:normAutofit/>
          </a:bodyPr>
          <a:lstStyle/>
          <a:p>
            <a:r>
              <a:rPr lang="es-ES" dirty="0" err="1"/>
              <a:t>COnclusiones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 descr="Icono&#10;&#10;El contenido generado por IA puede ser incorrecto.">
            <a:extLst>
              <a:ext uri="{FF2B5EF4-FFF2-40B4-BE49-F238E27FC236}">
                <a16:creationId xmlns:a16="http://schemas.microsoft.com/office/drawing/2014/main" id="{FA1AD949-6936-B078-39A1-307A9BEDC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74" y="2489414"/>
            <a:ext cx="1472382" cy="1417077"/>
          </a:xfrm>
          <a:prstGeom prst="rect">
            <a:avLst/>
          </a:prstGeom>
        </p:spPr>
      </p:pic>
      <p:pic>
        <p:nvPicPr>
          <p:cNvPr id="28" name="Imagen 27" descr="Icono&#10;&#10;El contenido generado por IA puede ser incorrecto.">
            <a:extLst>
              <a:ext uri="{FF2B5EF4-FFF2-40B4-BE49-F238E27FC236}">
                <a16:creationId xmlns:a16="http://schemas.microsoft.com/office/drawing/2014/main" id="{44B4B873-B631-0251-7CFD-7399A9D24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078" y="2619124"/>
            <a:ext cx="1236408" cy="1168813"/>
          </a:xfrm>
          <a:prstGeom prst="rect">
            <a:avLst/>
          </a:prstGeom>
        </p:spPr>
      </p:pic>
      <p:sp>
        <p:nvSpPr>
          <p:cNvPr id="227" name="CuadroTexto 226">
            <a:extLst>
              <a:ext uri="{FF2B5EF4-FFF2-40B4-BE49-F238E27FC236}">
                <a16:creationId xmlns:a16="http://schemas.microsoft.com/office/drawing/2014/main" id="{912B19BB-D923-F3A2-0814-35D627011B91}"/>
              </a:ext>
            </a:extLst>
          </p:cNvPr>
          <p:cNvSpPr txBox="1"/>
          <p:nvPr/>
        </p:nvSpPr>
        <p:spPr>
          <a:xfrm>
            <a:off x="1037304" y="4195916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solidFill>
                  <a:srgbClr val="444444"/>
                </a:solidFill>
                <a:latin typeface="Univers Condensed"/>
                <a:cs typeface="Arial"/>
              </a:rPr>
              <a:t>La aplicación funciona de forma estable</a:t>
            </a:r>
            <a:r>
              <a:rPr lang="en-US" sz="2000" dirty="0">
                <a:solidFill>
                  <a:srgbClr val="444444"/>
                </a:solidFill>
                <a:latin typeface="Univers Condensed"/>
                <a:cs typeface="Arial"/>
              </a:rPr>
              <a:t>​</a:t>
            </a:r>
            <a:endParaRPr lang="es-ES" sz="3600">
              <a:latin typeface="Univers Condensed"/>
            </a:endParaRPr>
          </a:p>
        </p:txBody>
      </p:sp>
      <p:sp>
        <p:nvSpPr>
          <p:cNvPr id="234" name="CuadroTexto 233">
            <a:extLst>
              <a:ext uri="{FF2B5EF4-FFF2-40B4-BE49-F238E27FC236}">
                <a16:creationId xmlns:a16="http://schemas.microsoft.com/office/drawing/2014/main" id="{29864454-4177-CA03-4587-06429629BEBC}"/>
              </a:ext>
            </a:extLst>
          </p:cNvPr>
          <p:cNvSpPr txBox="1"/>
          <p:nvPr/>
        </p:nvSpPr>
        <p:spPr>
          <a:xfrm>
            <a:off x="4626077" y="4195916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solidFill>
                  <a:srgbClr val="444444"/>
                </a:solidFill>
                <a:latin typeface="Univers Condensed"/>
                <a:ea typeface="Calibri"/>
                <a:cs typeface="Arial"/>
              </a:rPr>
              <a:t>Proyecto desarrollado con herramientas accesibles y gratuitas</a:t>
            </a:r>
            <a:r>
              <a:rPr lang="en-US" sz="2000" dirty="0">
                <a:solidFill>
                  <a:srgbClr val="444444"/>
                </a:solidFill>
                <a:latin typeface="Univers Condensed"/>
                <a:ea typeface="Calibri"/>
                <a:cs typeface="Arial"/>
              </a:rPr>
              <a:t>​</a:t>
            </a:r>
            <a:endParaRPr lang="es-ES" sz="3600" dirty="0">
              <a:latin typeface="Univers Condensed"/>
            </a:endParaRPr>
          </a:p>
        </p:txBody>
      </p:sp>
      <p:sp>
        <p:nvSpPr>
          <p:cNvPr id="235" name="CuadroTexto 234">
            <a:extLst>
              <a:ext uri="{FF2B5EF4-FFF2-40B4-BE49-F238E27FC236}">
                <a16:creationId xmlns:a16="http://schemas.microsoft.com/office/drawing/2014/main" id="{632E5924-4E74-90D7-08DA-FDDBAD6F38CD}"/>
              </a:ext>
            </a:extLst>
          </p:cNvPr>
          <p:cNvSpPr txBox="1"/>
          <p:nvPr/>
        </p:nvSpPr>
        <p:spPr>
          <a:xfrm>
            <a:off x="8448366" y="4195916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>
                <a:solidFill>
                  <a:srgbClr val="444444"/>
                </a:solidFill>
                <a:latin typeface="Univers Condensed"/>
                <a:cs typeface="Arial"/>
              </a:rPr>
              <a:t>Aprendizaje práctico sobre desarrollo multiplataforma</a:t>
            </a:r>
            <a:endParaRPr lang="es-ES" sz="3600" dirty="0">
              <a:latin typeface="Univers Condensed"/>
            </a:endParaRPr>
          </a:p>
        </p:txBody>
      </p:sp>
      <p:pic>
        <p:nvPicPr>
          <p:cNvPr id="236" name="Imagen 235" descr="Icono&#10;&#10;El contenido generado por IA puede ser incorrecto.">
            <a:extLst>
              <a:ext uri="{FF2B5EF4-FFF2-40B4-BE49-F238E27FC236}">
                <a16:creationId xmlns:a16="http://schemas.microsoft.com/office/drawing/2014/main" id="{978815E5-6594-DA66-1E21-B5F09A506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197" y="2460316"/>
            <a:ext cx="1337187" cy="13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3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Connector 3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3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35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Lápices de colores dentro de un portalápices que está encima de una mesa de madera">
            <a:extLst>
              <a:ext uri="{FF2B5EF4-FFF2-40B4-BE49-F238E27FC236}">
                <a16:creationId xmlns:a16="http://schemas.microsoft.com/office/drawing/2014/main" id="{BBDE137C-6FBE-CE8B-B26F-34D23F05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51" name="Rectangle 37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D0C25-BC6F-B069-3893-7C44BF33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541" y="990599"/>
            <a:ext cx="5619054" cy="484909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Gracias por su atención</a:t>
            </a:r>
          </a:p>
        </p:txBody>
      </p:sp>
      <p:cxnSp>
        <p:nvCxnSpPr>
          <p:cNvPr id="52" name="Straight Connector 39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617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64DB8-FD4A-E69C-E0D8-AEAB4719D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¿Qué es</a:t>
            </a:r>
            <a:br>
              <a:rPr lang="es-ES" dirty="0">
                <a:ea typeface="+mj-lt"/>
                <a:cs typeface="+mj-lt"/>
              </a:rPr>
            </a:br>
            <a:r>
              <a:rPr lang="es-ES" cap="none" dirty="0" err="1">
                <a:ea typeface="+mj-lt"/>
                <a:cs typeface="+mj-lt"/>
              </a:rPr>
              <a:t>PaTareas</a:t>
            </a:r>
            <a:r>
              <a:rPr lang="es-ES" dirty="0">
                <a:ea typeface="+mj-lt"/>
                <a:cs typeface="+mj-lt"/>
              </a:rPr>
              <a:t>?</a:t>
            </a:r>
            <a:endParaRPr lang="es-ES" dirty="0"/>
          </a:p>
        </p:txBody>
      </p:sp>
      <p:cxnSp>
        <p:nvCxnSpPr>
          <p:cNvPr id="23" name="Straight Connector 19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3EA5-8F99-155F-AD8E-3B546E5B4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612136"/>
            <a:ext cx="5195889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latin typeface="Univers Condensed"/>
                <a:ea typeface="+mn-lt"/>
                <a:cs typeface="+mn-lt"/>
              </a:rPr>
              <a:t>Aplicación móvil que permite crear, organizar y visualizar tareas personales o académicas, con notificaciones y estadísticas.</a:t>
            </a:r>
            <a:endParaRPr lang="es-ES" dirty="0">
              <a:latin typeface="Univers Condensed"/>
            </a:endParaRPr>
          </a:p>
        </p:txBody>
      </p:sp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20850D52-2455-1C11-E73E-047A98BF1E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15927"/>
          <a:stretch>
            <a:fillRect/>
          </a:stretch>
        </p:blipFill>
        <p:spPr>
          <a:xfrm>
            <a:off x="5744784" y="380999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9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E6FA4-76F3-D528-ECB2-E7B56765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Resumen del Proyecto</a:t>
            </a:r>
            <a:endParaRPr lang="es-E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383AC4-F7C9-74CC-92ED-DE58B9436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8677487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99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04012-5207-F588-B022-3A6787A4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9637"/>
            <a:ext cx="4397556" cy="1316736"/>
          </a:xfrm>
        </p:spPr>
        <p:txBody>
          <a:bodyPr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Objetivos del Proyecto</a:t>
            </a:r>
            <a:endParaRPr lang="es-E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C20223-0542-4FF7-8F2F-136889161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9">
            <a:extLst>
              <a:ext uri="{FF2B5EF4-FFF2-40B4-BE49-F238E27FC236}">
                <a16:creationId xmlns:a16="http://schemas.microsoft.com/office/drawing/2014/main" id="{33845AC6-A433-0F80-3E23-ED5CDB966E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903351"/>
              </p:ext>
            </p:extLst>
          </p:nvPr>
        </p:nvGraphicFramePr>
        <p:xfrm>
          <a:off x="796453" y="2449585"/>
          <a:ext cx="10655188" cy="2205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" name="Imagen 23" descr="Icono&#10;&#10;El contenido generado por IA puede ser incorrecto.">
            <a:extLst>
              <a:ext uri="{FF2B5EF4-FFF2-40B4-BE49-F238E27FC236}">
                <a16:creationId xmlns:a16="http://schemas.microsoft.com/office/drawing/2014/main" id="{E6B7669F-71B3-6191-C790-67E291E1F9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1357" y="4954539"/>
            <a:ext cx="935953" cy="959043"/>
          </a:xfrm>
          <a:prstGeom prst="rect">
            <a:avLst/>
          </a:prstGeom>
        </p:spPr>
      </p:pic>
      <p:pic>
        <p:nvPicPr>
          <p:cNvPr id="27" name="Imagen 26" descr="Icono&#10;&#10;El contenido generado por IA puede ser incorrecto.">
            <a:extLst>
              <a:ext uri="{FF2B5EF4-FFF2-40B4-BE49-F238E27FC236}">
                <a16:creationId xmlns:a16="http://schemas.microsoft.com/office/drawing/2014/main" id="{7BA2C6A6-52C5-E3D2-922D-A93F748711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8993" y="4954539"/>
            <a:ext cx="959045" cy="966740"/>
          </a:xfrm>
          <a:prstGeom prst="rect">
            <a:avLst/>
          </a:prstGeom>
        </p:spPr>
      </p:pic>
      <p:pic>
        <p:nvPicPr>
          <p:cNvPr id="28" name="Imagen 27" descr="Icono&#10;&#10;El contenido generado por IA puede ser incorrecto.">
            <a:extLst>
              <a:ext uri="{FF2B5EF4-FFF2-40B4-BE49-F238E27FC236}">
                <a16:creationId xmlns:a16="http://schemas.microsoft.com/office/drawing/2014/main" id="{95F06783-BEAA-D063-08F7-C8187C95FB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07296" y="4962236"/>
            <a:ext cx="928256" cy="95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91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9C59C-B3ED-31B9-7887-E8D6B888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Estudio de soluciones existentes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C9A48E-1280-8F37-3A6E-B2E308FDA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477119"/>
              </p:ext>
            </p:extLst>
          </p:nvPr>
        </p:nvGraphicFramePr>
        <p:xfrm>
          <a:off x="4160274" y="1634612"/>
          <a:ext cx="7634880" cy="4242644"/>
        </p:xfrm>
        <a:graphic>
          <a:graphicData uri="http://schemas.openxmlformats.org/drawingml/2006/table">
            <a:tbl>
              <a:tblPr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1806677">
                  <a:extLst>
                    <a:ext uri="{9D8B030D-6E8A-4147-A177-3AD203B41FA5}">
                      <a16:colId xmlns:a16="http://schemas.microsoft.com/office/drawing/2014/main" val="1932912378"/>
                    </a:ext>
                  </a:extLst>
                </a:gridCol>
                <a:gridCol w="2726707">
                  <a:extLst>
                    <a:ext uri="{9D8B030D-6E8A-4147-A177-3AD203B41FA5}">
                      <a16:colId xmlns:a16="http://schemas.microsoft.com/office/drawing/2014/main" val="1395970846"/>
                    </a:ext>
                  </a:extLst>
                </a:gridCol>
                <a:gridCol w="3101496">
                  <a:extLst>
                    <a:ext uri="{9D8B030D-6E8A-4147-A177-3AD203B41FA5}">
                      <a16:colId xmlns:a16="http://schemas.microsoft.com/office/drawing/2014/main" val="3927523842"/>
                    </a:ext>
                  </a:extLst>
                </a:gridCol>
              </a:tblGrid>
              <a:tr h="648181">
                <a:tc>
                  <a:txBody>
                    <a:bodyPr/>
                    <a:lstStyle/>
                    <a:p>
                      <a:r>
                        <a:rPr lang="es-ES" sz="1700" b="1" cap="none" spc="0" dirty="0">
                          <a:solidFill>
                            <a:schemeClr val="bg1"/>
                          </a:solidFill>
                          <a:latin typeface="Univers Condensed"/>
                        </a:rPr>
                        <a:t>App</a:t>
                      </a:r>
                    </a:p>
                  </a:txBody>
                  <a:tcPr marL="131122" marR="131122" marT="131122" marB="65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b="1" cap="none" spc="0" dirty="0">
                          <a:solidFill>
                            <a:schemeClr val="bg1"/>
                          </a:solidFill>
                          <a:latin typeface="Univers Condensed"/>
                        </a:rPr>
                        <a:t>Ventajas</a:t>
                      </a:r>
                    </a:p>
                  </a:txBody>
                  <a:tcPr marL="131122" marR="131122" marT="131122" marB="65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b="1" cap="none" spc="0" dirty="0">
                          <a:solidFill>
                            <a:schemeClr val="bg1"/>
                          </a:solidFill>
                          <a:latin typeface="Univers Condensed"/>
                        </a:rPr>
                        <a:t>Limitaciones</a:t>
                      </a:r>
                    </a:p>
                  </a:txBody>
                  <a:tcPr marL="131122" marR="131122" marT="131122" marB="65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28039"/>
                  </a:ext>
                </a:extLst>
              </a:tr>
              <a:tr h="982094">
                <a:tc>
                  <a:txBody>
                    <a:bodyPr/>
                    <a:lstStyle/>
                    <a:p>
                      <a:r>
                        <a:rPr lang="es-ES" sz="1700" cap="none" spc="0" err="1">
                          <a:solidFill>
                            <a:schemeClr val="bg1"/>
                          </a:solidFill>
                          <a:latin typeface="Univers Condensed"/>
                        </a:rPr>
                        <a:t>Todoist</a:t>
                      </a:r>
                    </a:p>
                  </a:txBody>
                  <a:tcPr marL="131122" marR="131122" marT="131122" marB="65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 dirty="0">
                          <a:solidFill>
                            <a:schemeClr val="bg1"/>
                          </a:solidFill>
                          <a:latin typeface="Univers Condensed"/>
                        </a:rPr>
                        <a:t>Funcional, profesional</a:t>
                      </a:r>
                    </a:p>
                  </a:txBody>
                  <a:tcPr marL="131122" marR="131122" marT="131122" marB="65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 dirty="0">
                          <a:solidFill>
                            <a:schemeClr val="bg1"/>
                          </a:solidFill>
                          <a:latin typeface="Univers Condensed"/>
                        </a:rPr>
                        <a:t>Funciones avanzadas de pago</a:t>
                      </a:r>
                    </a:p>
                  </a:txBody>
                  <a:tcPr marL="131122" marR="131122" marT="131122" marB="65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102803"/>
                  </a:ext>
                </a:extLst>
              </a:tr>
              <a:tr h="982094">
                <a:tc>
                  <a:txBody>
                    <a:bodyPr/>
                    <a:lstStyle/>
                    <a:p>
                      <a:r>
                        <a:rPr lang="es-ES" sz="1700" cap="none" spc="0" dirty="0">
                          <a:solidFill>
                            <a:schemeClr val="bg1"/>
                          </a:solidFill>
                          <a:latin typeface="Univers Condensed"/>
                        </a:rPr>
                        <a:t>Google </a:t>
                      </a:r>
                      <a:r>
                        <a:rPr lang="es-ES" sz="1700" cap="none" spc="0" err="1">
                          <a:solidFill>
                            <a:schemeClr val="bg1"/>
                          </a:solidFill>
                          <a:latin typeface="Univers Condensed"/>
                        </a:rPr>
                        <a:t>Tasks</a:t>
                      </a:r>
                    </a:p>
                  </a:txBody>
                  <a:tcPr marL="131122" marR="131122" marT="131122" marB="65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 dirty="0">
                          <a:solidFill>
                            <a:schemeClr val="bg1"/>
                          </a:solidFill>
                          <a:latin typeface="Univers Condensed"/>
                        </a:rPr>
                        <a:t>Integración con Google</a:t>
                      </a:r>
                    </a:p>
                  </a:txBody>
                  <a:tcPr marL="131122" marR="131122" marT="131122" marB="65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 dirty="0">
                          <a:solidFill>
                            <a:schemeClr val="bg1"/>
                          </a:solidFill>
                          <a:latin typeface="Univers Condensed"/>
                        </a:rPr>
                        <a:t>No tiene recordatorios ni gráficos</a:t>
                      </a:r>
                    </a:p>
                  </a:txBody>
                  <a:tcPr marL="131122" marR="131122" marT="131122" marB="65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993675"/>
                  </a:ext>
                </a:extLst>
              </a:tr>
              <a:tr h="648181">
                <a:tc>
                  <a:txBody>
                    <a:bodyPr/>
                    <a:lstStyle/>
                    <a:p>
                      <a:r>
                        <a:rPr lang="es-ES" sz="1700" cap="none" spc="0" dirty="0">
                          <a:solidFill>
                            <a:schemeClr val="bg1"/>
                          </a:solidFill>
                          <a:latin typeface="Univers Condensed"/>
                        </a:rPr>
                        <a:t>Microsoft </a:t>
                      </a:r>
                      <a:r>
                        <a:rPr lang="es-ES" sz="1700" cap="none" spc="0" err="1">
                          <a:solidFill>
                            <a:schemeClr val="bg1"/>
                          </a:solidFill>
                          <a:latin typeface="Univers Condensed"/>
                        </a:rPr>
                        <a:t>ToDo</a:t>
                      </a:r>
                    </a:p>
                  </a:txBody>
                  <a:tcPr marL="131122" marR="131122" marT="131122" marB="65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 dirty="0">
                          <a:solidFill>
                            <a:schemeClr val="bg1"/>
                          </a:solidFill>
                          <a:latin typeface="Univers Condensed"/>
                        </a:rPr>
                        <a:t>Buen diseño</a:t>
                      </a:r>
                    </a:p>
                  </a:txBody>
                  <a:tcPr marL="131122" marR="131122" marT="131122" marB="65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 dirty="0">
                          <a:solidFill>
                            <a:schemeClr val="bg1"/>
                          </a:solidFill>
                          <a:latin typeface="Univers Condensed"/>
                        </a:rPr>
                        <a:t>Requiere Microsoft 365</a:t>
                      </a:r>
                    </a:p>
                  </a:txBody>
                  <a:tcPr marL="131122" marR="131122" marT="131122" marB="65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994112"/>
                  </a:ext>
                </a:extLst>
              </a:tr>
              <a:tr h="982094">
                <a:tc>
                  <a:txBody>
                    <a:bodyPr/>
                    <a:lstStyle/>
                    <a:p>
                      <a:r>
                        <a:rPr lang="es-ES" sz="1700" b="1" cap="none" spc="0" err="1">
                          <a:solidFill>
                            <a:schemeClr val="bg1"/>
                          </a:solidFill>
                          <a:latin typeface="Univers Condensed"/>
                        </a:rPr>
                        <a:t>PaTareas</a:t>
                      </a:r>
                      <a:endParaRPr lang="es-ES" sz="1700" cap="none" spc="0">
                        <a:solidFill>
                          <a:schemeClr val="bg1"/>
                        </a:solidFill>
                        <a:latin typeface="Univers Condensed"/>
                      </a:endParaRPr>
                    </a:p>
                  </a:txBody>
                  <a:tcPr marL="131122" marR="131122" marT="131122" marB="65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 dirty="0">
                          <a:solidFill>
                            <a:schemeClr val="bg1"/>
                          </a:solidFill>
                          <a:latin typeface="Univers Condensed"/>
                        </a:rPr>
                        <a:t>Gratuita, con estadísticas</a:t>
                      </a:r>
                    </a:p>
                  </a:txBody>
                  <a:tcPr marL="131122" marR="131122" marT="131122" marB="65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700" cap="none" spc="0" dirty="0">
                          <a:solidFill>
                            <a:schemeClr val="bg1"/>
                          </a:solidFill>
                          <a:latin typeface="Univers Condensed"/>
                        </a:rPr>
                        <a:t>Enfocada a uso individual</a:t>
                      </a:r>
                    </a:p>
                  </a:txBody>
                  <a:tcPr marL="131122" marR="131122" marT="131122" marB="655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514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170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Imagen 3" descr="Imagen">
            <a:extLst>
              <a:ext uri="{FF2B5EF4-FFF2-40B4-BE49-F238E27FC236}">
                <a16:creationId xmlns:a16="http://schemas.microsoft.com/office/drawing/2014/main" id="{AD07555F-B3ED-DC61-AE9A-788808F7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34" r="90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103FDB8-D911-F8F8-F9EC-FB7FF5435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4324"/>
            <a:ext cx="12192000" cy="2573677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17000"/>
                </a:schemeClr>
              </a:gs>
              <a:gs pos="65000">
                <a:schemeClr val="bg1">
                  <a:alpha val="29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12BDA-9A5C-FB0F-C8B9-67140578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5702710"/>
            <a:ext cx="7983068" cy="974347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Planificación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679E-AF98-4CCF-7F08-5A4B5D08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3108" y="5702710"/>
            <a:ext cx="3633535" cy="974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1800"/>
              <a:t>Fases</a:t>
            </a:r>
          </a:p>
        </p:txBody>
      </p:sp>
    </p:spTree>
    <p:extLst>
      <p:ext uri="{BB962C8B-B14F-4D97-AF65-F5344CB8AC3E}">
        <p14:creationId xmlns:p14="http://schemas.microsoft.com/office/powerpoint/2010/main" val="3657388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0BB4D-183A-8E2C-BDAB-7DB12163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59" y="1177348"/>
            <a:ext cx="3330906" cy="34410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Arquitectura General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Imagen, Imagen">
            <a:extLst>
              <a:ext uri="{FF2B5EF4-FFF2-40B4-BE49-F238E27FC236}">
                <a16:creationId xmlns:a16="http://schemas.microsoft.com/office/drawing/2014/main" id="{954A254D-92DE-69D9-8D79-0A965E218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790" y="863602"/>
            <a:ext cx="6756259" cy="513475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9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FC967-AE28-69AB-FF75-A6A232BF7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672" y="909638"/>
            <a:ext cx="5848694" cy="1318062"/>
          </a:xfrm>
        </p:spPr>
        <p:txBody>
          <a:bodyPr>
            <a:normAutofit/>
          </a:bodyPr>
          <a:lstStyle/>
          <a:p>
            <a:r>
              <a:rPr lang="es-ES" dirty="0">
                <a:ea typeface="+mj-lt"/>
                <a:cs typeface="+mj-lt"/>
              </a:rPr>
              <a:t>Arquitectura MVVM Aplicada</a:t>
            </a:r>
            <a:endParaRPr lang="es-ES" dirty="0"/>
          </a:p>
        </p:txBody>
      </p: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586A0D6D-CF4E-A5D2-557F-EBFBBA4D8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50" y="723900"/>
            <a:ext cx="2339911" cy="54102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80661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C859-EF72-9AD9-684F-4406C983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672" y="2276474"/>
            <a:ext cx="5848694" cy="3885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Separar vista y lógica me permitió tener código limpio, reutilizable.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459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DEF9D-5983-37CE-84BD-7531E9D9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165" y="1361440"/>
            <a:ext cx="3324281" cy="26946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Ejemplo de ViewModel (MVVM)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BA69B4-773B-2744-15F5-81A87AECD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9165" y="4271284"/>
            <a:ext cx="3060701" cy="12963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/>
              <a:t>La lógica de negocio se separa de la interfaz mediante ViewModel, siguiendo el patrón MVVM.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EA9622-9F01-E0F2-23EC-D3F40684CF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02"/>
          <a:stretch>
            <a:fillRect/>
          </a:stretch>
        </p:blipFill>
        <p:spPr>
          <a:xfrm>
            <a:off x="497261" y="2203981"/>
            <a:ext cx="7478918" cy="245003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491F31-6557-2984-60B7-24907747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82959" y="662940"/>
            <a:ext cx="0" cy="55321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3624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ChronicleVTI</vt:lpstr>
      <vt:lpstr>PowerPoint Presentation</vt:lpstr>
      <vt:lpstr>¿Qué es PaTareas?</vt:lpstr>
      <vt:lpstr>Resumen del Proyecto</vt:lpstr>
      <vt:lpstr>Objetivos del Proyecto</vt:lpstr>
      <vt:lpstr>Estudio de soluciones existentes</vt:lpstr>
      <vt:lpstr>Planificación del Proyecto</vt:lpstr>
      <vt:lpstr>Arquitectura General</vt:lpstr>
      <vt:lpstr>Arquitectura MVVM Aplicada</vt:lpstr>
      <vt:lpstr>Ejemplo de ViewModel (MVVM)</vt:lpstr>
      <vt:lpstr> Tecnologías Utilizadas </vt:lpstr>
      <vt:lpstr>App</vt:lpstr>
      <vt:lpstr>API REST</vt:lpstr>
      <vt:lpstr>Ejemplo de Endpoint en el Backend</vt:lpstr>
      <vt:lpstr>Base de Datos</vt:lpstr>
      <vt:lpstr>COnclusiones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356</cp:revision>
  <dcterms:created xsi:type="dcterms:W3CDTF">2025-06-03T14:19:57Z</dcterms:created>
  <dcterms:modified xsi:type="dcterms:W3CDTF">2025-06-09T09:34:28Z</dcterms:modified>
</cp:coreProperties>
</file>