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F645-ECF4-43DD-953C-021175B9B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1671A1-944D-4109-B9A7-D438A3E0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B4740D-F439-4EB6-B877-22CB32D0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0F844-C87C-459A-9E97-7412DCC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5A294-9698-443A-9A86-0536C02E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1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3C413-C5C9-4147-934C-D4D553A6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42E47-5675-44C9-9270-EC8268D2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D7A46-7396-4C80-93AC-17D5541B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9F19E-6BB1-439E-A6D6-48B426AC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1E638-3A1F-4AFB-B00A-9BBEA316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13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4C996-3303-4369-938A-86C47ABDA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003F45-2373-4FED-9917-52891D42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D877A-9181-4ECB-9E3E-053F742C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A55DF-A9CD-418A-B02C-ED2F068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BE12DC-4BD9-4246-B5C1-DB5C1988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920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66B6C-56F6-49C1-8837-3A0C2A5B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5962E-6706-4607-9631-FCB8ECA1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7EF17-67DC-4648-B3EB-949AF084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194506-B707-428A-8A11-5A26EBD6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AF9DF9-AAA4-4E69-8B23-AD7612F4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178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FE209-1C90-4183-A9CB-090D77B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F224F6-860D-4203-9C0F-F0EBCCC9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C5A43-A1F0-487A-BE88-F703E67C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843AF-D675-48FD-9C4A-0A04988D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67CDD-5273-4DA0-BEC2-EF34FF37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75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7B7A4-FDE7-495A-AB78-63B815E9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D4922-4EF7-49AA-AC14-4D2F44A9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E94A0D-76FE-40C4-8FAE-8CE19795A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63E5D3-35AE-4906-9334-92AF9C3E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F3E419-9616-4B23-84A1-20B156B4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1C9BA-9F32-49B8-9E05-9BE859B3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889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327A-D0D2-4DE4-8470-A2E1DB8C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988C7-1B71-4CA5-814E-89B642F4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E6C978-FF1D-42D3-B18F-701E2DF8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531C50-20C3-4749-9254-8E8313AB7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706DD9-5AAA-41CB-B111-E92B96C3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EAE67D-F3DD-43C7-9FB7-AAA7BAA7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E22EA8-B018-4A9B-8E4D-93639894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9B8C4C-E5C4-4A83-BF7E-AC0E5D82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09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1D296-55B2-4222-A99B-2C78EA48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7DAF05-A50F-49BC-8033-24C48278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5536CB-CCE6-4C34-9C0C-EA84E029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0C9DC-CAF4-4596-90BB-CB72CA6D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977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C2C494-7529-4056-B645-178B4A66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9F15C8-3257-4C7C-B189-3379D373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59CFB8-5C1A-4CDF-A906-C9B10C58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51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63BEA-C7DE-45EF-AF1B-EC3399F0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2388A-2604-4A9C-9E4F-CEF18DD4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4B5829-D439-4CF9-A65C-6E4D78E9C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DA201-E34F-49EC-BD99-3D4295F0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DDE21-5FC3-4E1D-8635-EC799FEB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725BD7-0E7C-4298-9AC7-69367EFB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42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FF55D-BDF5-43FC-AD5E-4117128A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DFC554-9FBB-471D-8CB6-B2A979290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48DD99-EC53-442D-8F85-916A1674C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43E38-F568-4455-BEE2-B6484ACB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154A9-079D-4DBF-9148-DA59DA20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78D9A2-781F-46FB-9221-7DE0231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88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9C02F8-5361-418B-A106-A6BA348E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FB2102-F53F-4197-93C8-0DA705F3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3A2A7-7DD3-4E50-8E68-9444A81E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F07F5-8990-412C-B6A2-C90B135594A4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88E26-A5C3-464A-8E6D-E53D4A8F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DBB23-4094-4D46-944C-9C468C5B2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BA72-7AD1-4580-9533-D48FB51D12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97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7C896B-D208-4AF7-BBE1-939798D45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5CA878-5D83-4D1F-B1D1-8E18468E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1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99070F-8341-490A-BDE3-2ABB0328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0FC708-0886-4EFB-958B-D585A6E85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AB1B65D-4D62-4E01-9865-008EF3E58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407730-7850-4211-A153-976293F1A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2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2DE12A-12A0-4F2F-8732-FC214319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5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E640353-6A8B-4196-8E7B-8E21B924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4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21CB00-1175-4878-8608-9CB624D0A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6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479763-7850-4607-B1CB-CC4F4FB78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1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330A1F-6EB6-486B-8BEF-482F4B95B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A3573B3-B145-4579-AA4C-FF95534E8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843F90-7338-491E-B0D6-FF82A77C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4F490A-F9EC-4EA5-94B7-5D13205A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8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03CDB5D-39D8-46B8-9314-3FB064F1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E5C064-ABA1-430D-8941-D3246DC5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4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FF5131-31CF-4AA0-B1B4-989A47FA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6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FF463E1-B565-4D97-B474-A35028586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64FA6F-2E52-487C-A71D-7024C8635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FA70E5-AE2D-4963-8CCA-F4E41CC8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0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 franco</dc:creator>
  <cp:lastModifiedBy>maxi franco</cp:lastModifiedBy>
  <cp:revision>2</cp:revision>
  <dcterms:created xsi:type="dcterms:W3CDTF">2020-12-23T12:54:40Z</dcterms:created>
  <dcterms:modified xsi:type="dcterms:W3CDTF">2020-12-23T13:12:26Z</dcterms:modified>
</cp:coreProperties>
</file>