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62" r:id="rId4"/>
    <p:sldId id="261" r:id="rId5"/>
    <p:sldId id="263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2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114" y="18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47E4-A0AB-4326-A90F-6252B4C12D89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F2BF-50D6-45A3-815A-457E0BDCB0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8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F2BF-50D6-45A3-815A-457E0BDCB08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964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7F90-66D8-8013-D615-8C769535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6DF0-9FF0-A988-B24C-F3715D4C0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6302-E20E-5247-C751-B71FF0BD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E7F2-0F56-DD9E-B41E-D804D786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CB8F-AECB-86B9-2BBD-383D9878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98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3F28-6EDD-048F-3959-634E168B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6F4F-2CFF-7CF9-5AFD-472356C3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38F8-130A-9098-B65C-10B39910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2727-9241-1783-187B-8EA16E28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40B1-6BDE-00F0-C145-990D8495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19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8BE02-8978-B4F9-AAE0-9A4F52C7B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7C42-E150-BBD9-2424-7EC2F593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B30C-745C-ADA1-B710-C179EF1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1461-5DFF-3627-A38E-AF345987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5BCD-D72F-7997-7B01-41F20EA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FAD7-F689-E94B-EFB5-AD779119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AB17-5BA9-3D14-D758-D3E6CBAA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81D1-8DA8-EFEF-1629-E1B58CB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6B42-D558-96B2-C106-08B8BDD3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7BE0-FBDE-FADA-F117-DD974910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5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6812-E07D-A775-CBCE-BE8EEFB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5ACD-3A51-B537-78C4-B31C0BA7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A392-284B-BC7E-38D0-E760979F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ADF9-8D37-CB84-E9C1-9CFAAAB5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4C82-C14F-F73D-D842-BF41FB6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69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1753-BC7E-870A-CCAC-6C5272E7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98C7-D85E-F088-6C5D-F600E73BE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50F5-8BFE-CAB9-BE4F-29BBE403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65F2-9DF0-8B87-8669-82DDA49A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9EA13-B69B-FE14-899B-B9457EE9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25AF-BD44-FFD0-1DEE-B03AA51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6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1BA0-08B6-3423-4DDF-A6C0CE73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040B-05E9-0FC6-5955-480A69FF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DA1F-71ED-CB23-49E5-A5AE9B9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510BF-52B2-74F0-C07E-605AB1BF1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AE254-397E-9647-AFD5-242BCCF6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6B4C2-C899-F0AA-4754-A061CC61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CFB9-7A75-153E-35EC-3FEE4EA8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45411-C448-EBA6-A5BC-5658B8C6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466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44E-DD1B-4056-990A-25136704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C5F88-651A-F412-F760-5A7A34B9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1CD11-701F-4729-1869-64C59C95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47FEE-A7D1-237B-6EE1-BD68C70E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519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1C03E-0609-7C8E-8580-014E1880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ED514-194C-A798-BD21-9B7D60DA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E58F3-C3EF-CD6F-226A-15731521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20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524D-7EC8-B534-53E9-2510B6B2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FB40-729D-1182-228D-34E71712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3797-D74A-5798-DE42-9F2DDD0E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78B82-661C-182A-661A-895D8554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5844-DB56-7EA6-7E3E-03202668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432B-6E3C-1C9A-0B3E-8FB7339F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E8A-64F5-88BF-C956-C7E9B368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E9214-6DCF-36D0-DC9E-F6ECC622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7C31A-8E7D-2028-4FE4-F07B8418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3E5F-891E-8E5D-3B31-EED29E63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4B65-260F-939F-1CD9-B3765156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C06C-0FF0-8AE0-2BD5-E76B4CBE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12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A47F-0D21-F1FB-3E90-E7708F2D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D838-4F4C-8D99-CA6B-4E1FC008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6678-F7FA-FA8E-D149-819C1A22B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93D37-09E9-465C-96E8-A322D17ECD4A}" type="datetimeFigureOut">
              <a:rPr lang="es-CL" smtClean="0"/>
              <a:t>10-07-2024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051E-BCC7-7E2B-E6B5-60DB321DA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12D3-B173-2F8A-2BE2-06247828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D74A6-E5B4-43A0-B748-2C7535B2D2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6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081C5D-151D-852B-5680-1AA5623F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46" y="1010487"/>
            <a:ext cx="6446106" cy="51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D14C2-F5D7-F3BF-0373-DF3350C8D383}"/>
              </a:ext>
            </a:extLst>
          </p:cNvPr>
          <p:cNvSpPr txBox="1"/>
          <p:nvPr/>
        </p:nvSpPr>
        <p:spPr>
          <a:xfrm>
            <a:off x="3978817" y="479214"/>
            <a:ext cx="543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Fork1 (De trabajo de Raquel Eyzaguirre)</a:t>
            </a:r>
          </a:p>
        </p:txBody>
      </p:sp>
    </p:spTree>
    <p:extLst>
      <p:ext uri="{BB962C8B-B14F-4D97-AF65-F5344CB8AC3E}">
        <p14:creationId xmlns:p14="http://schemas.microsoft.com/office/powerpoint/2010/main" val="40678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F1F29D-87E6-1726-18DD-0D281BEFA9AE}"/>
              </a:ext>
            </a:extLst>
          </p:cNvPr>
          <p:cNvSpPr txBox="1"/>
          <p:nvPr/>
        </p:nvSpPr>
        <p:spPr>
          <a:xfrm>
            <a:off x="5072921" y="480413"/>
            <a:ext cx="247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Fork1 – </a:t>
            </a:r>
            <a:r>
              <a:rPr lang="es-CL" sz="2000" b="1" dirty="0" err="1"/>
              <a:t>Commit</a:t>
            </a:r>
            <a:r>
              <a:rPr lang="es-CL" sz="2000" b="1" dirty="0"/>
              <a:t> 1</a:t>
            </a:r>
          </a:p>
        </p:txBody>
      </p:sp>
      <p:pic>
        <p:nvPicPr>
          <p:cNvPr id="41" name="Picture 40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3ED81C3B-7128-48FA-D835-4AA9BB56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25354"/>
            <a:ext cx="6085719" cy="1133203"/>
          </a:xfrm>
          <a:prstGeom prst="rect">
            <a:avLst/>
          </a:prstGeom>
        </p:spPr>
      </p:pic>
      <p:pic>
        <p:nvPicPr>
          <p:cNvPr id="43" name="Picture 4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D8265DD-3F89-4D37-407F-7A39068E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3" y="4115732"/>
            <a:ext cx="5518540" cy="1311885"/>
          </a:xfrm>
          <a:prstGeom prst="rect">
            <a:avLst/>
          </a:prstGeom>
        </p:spPr>
      </p:pic>
      <p:pic>
        <p:nvPicPr>
          <p:cNvPr id="45" name="Picture 44" descr="A screenshot of a web page&#10;&#10;Description automatically generated">
            <a:extLst>
              <a:ext uri="{FF2B5EF4-FFF2-40B4-BE49-F238E27FC236}">
                <a16:creationId xmlns:a16="http://schemas.microsoft.com/office/drawing/2014/main" id="{A48C862A-A245-3739-185A-C2B5256E1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90" y="765695"/>
            <a:ext cx="4462574" cy="2520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90FDCA-5967-B259-447D-D9925BD7A275}"/>
              </a:ext>
            </a:extLst>
          </p:cNvPr>
          <p:cNvSpPr txBox="1"/>
          <p:nvPr/>
        </p:nvSpPr>
        <p:spPr>
          <a:xfrm>
            <a:off x="617891" y="1022106"/>
            <a:ext cx="525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Direccionamiento absoluto de la imagen del rostro impide que se encuentre.</a:t>
            </a:r>
          </a:p>
          <a:p>
            <a:r>
              <a:rPr lang="es-CL" sz="1200" dirty="0"/>
              <a:t>Adicionalmente se usa barra inversa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50C678-E21D-0FFF-023E-9254A37C9114}"/>
              </a:ext>
            </a:extLst>
          </p:cNvPr>
          <p:cNvCxnSpPr>
            <a:cxnSpLocks/>
          </p:cNvCxnSpPr>
          <p:nvPr/>
        </p:nvCxnSpPr>
        <p:spPr>
          <a:xfrm flipV="1">
            <a:off x="6312356" y="2275082"/>
            <a:ext cx="635121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erson taking a selfie&#10;&#10;Description automatically generated">
            <a:extLst>
              <a:ext uri="{FF2B5EF4-FFF2-40B4-BE49-F238E27FC236}">
                <a16:creationId xmlns:a16="http://schemas.microsoft.com/office/drawing/2014/main" id="{9EC301FD-C6E8-92DC-0A0D-B6F1D789F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16" y="3322918"/>
            <a:ext cx="4361019" cy="252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C1B5D9-EE8F-214F-9C98-751DA81F29F4}"/>
              </a:ext>
            </a:extLst>
          </p:cNvPr>
          <p:cNvCxnSpPr>
            <a:cxnSpLocks/>
          </p:cNvCxnSpPr>
          <p:nvPr/>
        </p:nvCxnSpPr>
        <p:spPr>
          <a:xfrm>
            <a:off x="4910915" y="4710286"/>
            <a:ext cx="2084565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B8AB8-CBED-4C34-1FA5-76FB00BFDA88}"/>
              </a:ext>
            </a:extLst>
          </p:cNvPr>
          <p:cNvSpPr txBox="1"/>
          <p:nvPr/>
        </p:nvSpPr>
        <p:spPr>
          <a:xfrm>
            <a:off x="5072921" y="480413"/>
            <a:ext cx="247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Fork1 – </a:t>
            </a:r>
            <a:r>
              <a:rPr lang="es-CL" sz="2000" b="1" dirty="0" err="1"/>
              <a:t>Commit</a:t>
            </a:r>
            <a:r>
              <a:rPr lang="es-CL" sz="2000" b="1" dirty="0"/>
              <a:t> 2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246EF6-6FD9-B737-F878-9C54B47A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6239" y="1909406"/>
            <a:ext cx="6559785" cy="3885067"/>
          </a:xfrm>
          <a:prstGeom prst="rect">
            <a:avLst/>
          </a:prstGeom>
        </p:spPr>
      </p:pic>
      <p:pic>
        <p:nvPicPr>
          <p:cNvPr id="3" name="Picture 2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0819AAF5-31E3-41E1-4EC3-F9355645A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02" y="2242330"/>
            <a:ext cx="4768859" cy="2373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4FA52-763A-5C6A-645D-F170E66AB181}"/>
              </a:ext>
            </a:extLst>
          </p:cNvPr>
          <p:cNvSpPr txBox="1"/>
          <p:nvPr/>
        </p:nvSpPr>
        <p:spPr>
          <a:xfrm>
            <a:off x="2796073" y="1123406"/>
            <a:ext cx="703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Lo mismo ocurre con la sección portafolio donde no se ven las imágenes. Solo se ve el texto alternativo.</a:t>
            </a:r>
          </a:p>
          <a:p>
            <a:r>
              <a:rPr lang="es-CL" sz="1200" dirty="0"/>
              <a:t>También debido a que los navegadores no encuentran la imagen por no existir el direccionamiento</a:t>
            </a:r>
          </a:p>
          <a:p>
            <a:r>
              <a:rPr lang="es-CL" sz="1200" dirty="0"/>
              <a:t>absoluto al cual dirigen el archivo.</a:t>
            </a:r>
          </a:p>
        </p:txBody>
      </p:sp>
    </p:spTree>
    <p:extLst>
      <p:ext uri="{BB962C8B-B14F-4D97-AF65-F5344CB8AC3E}">
        <p14:creationId xmlns:p14="http://schemas.microsoft.com/office/powerpoint/2010/main" val="18276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B8AB8-CBED-4C34-1FA5-76FB00BFDA88}"/>
              </a:ext>
            </a:extLst>
          </p:cNvPr>
          <p:cNvSpPr txBox="1"/>
          <p:nvPr/>
        </p:nvSpPr>
        <p:spPr>
          <a:xfrm>
            <a:off x="4117997" y="505990"/>
            <a:ext cx="47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Fork1 – </a:t>
            </a:r>
            <a:r>
              <a:rPr lang="es-CL" sz="2000" b="1" dirty="0" err="1"/>
              <a:t>Commit</a:t>
            </a:r>
            <a:r>
              <a:rPr lang="es-CL" sz="2000" b="1" dirty="0"/>
              <a:t> 2 (continuación)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F4A663-6AEC-A7FF-0D97-D8F00848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19" y="1110396"/>
            <a:ext cx="6240800" cy="5045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D665C-5D2A-3165-DCB4-327D1139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4" y="1300562"/>
            <a:ext cx="5155015" cy="48550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6C1513-996F-6314-AA30-E83DE7E95D38}"/>
              </a:ext>
            </a:extLst>
          </p:cNvPr>
          <p:cNvCxnSpPr>
            <a:cxnSpLocks/>
          </p:cNvCxnSpPr>
          <p:nvPr/>
        </p:nvCxnSpPr>
        <p:spPr>
          <a:xfrm>
            <a:off x="4117997" y="1790434"/>
            <a:ext cx="2135732" cy="26856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1C6B9D-2863-3A36-9E7D-9362C87FCB53}"/>
              </a:ext>
            </a:extLst>
          </p:cNvPr>
          <p:cNvCxnSpPr>
            <a:cxnSpLocks/>
          </p:cNvCxnSpPr>
          <p:nvPr/>
        </p:nvCxnSpPr>
        <p:spPr>
          <a:xfrm flipV="1">
            <a:off x="3715150" y="2263295"/>
            <a:ext cx="4706282" cy="62814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230976-F974-154D-0A2A-9568C37270DB}"/>
              </a:ext>
            </a:extLst>
          </p:cNvPr>
          <p:cNvCxnSpPr>
            <a:cxnSpLocks/>
          </p:cNvCxnSpPr>
          <p:nvPr/>
        </p:nvCxnSpPr>
        <p:spPr>
          <a:xfrm flipV="1">
            <a:off x="3846242" y="3818428"/>
            <a:ext cx="2361661" cy="22590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7D4791-55F7-BF12-4684-0C264EEBA82E}"/>
              </a:ext>
            </a:extLst>
          </p:cNvPr>
          <p:cNvCxnSpPr>
            <a:cxnSpLocks/>
          </p:cNvCxnSpPr>
          <p:nvPr/>
        </p:nvCxnSpPr>
        <p:spPr>
          <a:xfrm flipV="1">
            <a:off x="3715150" y="3429000"/>
            <a:ext cx="4872537" cy="1750469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1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4A08A-6AC1-CBCD-253A-B5C615D0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18" y="209007"/>
            <a:ext cx="5120135" cy="6113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9D70B-0E0B-4608-72F4-8676CC3185B5}"/>
              </a:ext>
            </a:extLst>
          </p:cNvPr>
          <p:cNvSpPr txBox="1"/>
          <p:nvPr/>
        </p:nvSpPr>
        <p:spPr>
          <a:xfrm>
            <a:off x="856850" y="2179579"/>
            <a:ext cx="381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Pull</a:t>
            </a:r>
            <a:r>
              <a:rPr lang="es-CL" b="1" dirty="0"/>
              <a:t> </a:t>
            </a:r>
            <a:r>
              <a:rPr lang="es-CL" b="1" dirty="0" err="1"/>
              <a:t>Request</a:t>
            </a:r>
            <a:r>
              <a:rPr lang="es-CL" b="1" dirty="0"/>
              <a:t> de </a:t>
            </a:r>
            <a:r>
              <a:rPr lang="es-CL" b="1" dirty="0" err="1"/>
              <a:t>Commit</a:t>
            </a:r>
            <a:r>
              <a:rPr lang="es-CL" b="1" dirty="0"/>
              <a:t> 1 y</a:t>
            </a:r>
          </a:p>
          <a:p>
            <a:r>
              <a:rPr lang="es-CL" b="1" dirty="0" err="1"/>
              <a:t>Commit</a:t>
            </a:r>
            <a:r>
              <a:rPr lang="es-CL" b="1" dirty="0"/>
              <a:t> 2, desde Fork1.</a:t>
            </a:r>
          </a:p>
          <a:p>
            <a:endParaRPr lang="es-CL" b="1" dirty="0"/>
          </a:p>
          <a:p>
            <a:r>
              <a:rPr lang="es-CL" b="1" dirty="0"/>
              <a:t>(De trabajo de Raquel Eyzaguirre)</a:t>
            </a:r>
          </a:p>
        </p:txBody>
      </p:sp>
    </p:spTree>
    <p:extLst>
      <p:ext uri="{BB962C8B-B14F-4D97-AF65-F5344CB8AC3E}">
        <p14:creationId xmlns:p14="http://schemas.microsoft.com/office/powerpoint/2010/main" val="1134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F1F29D-87E6-1726-18DD-0D281BEFA9AE}"/>
              </a:ext>
            </a:extLst>
          </p:cNvPr>
          <p:cNvSpPr txBox="1"/>
          <p:nvPr/>
        </p:nvSpPr>
        <p:spPr>
          <a:xfrm>
            <a:off x="4538166" y="539196"/>
            <a:ext cx="478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Fork2 (De trabajo de Alejandro Valdivia)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200101F-4004-7917-390C-D6D925F0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7" y="1016322"/>
            <a:ext cx="6486056" cy="51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obile device&#10;&#10;Description automatically generated">
            <a:extLst>
              <a:ext uri="{FF2B5EF4-FFF2-40B4-BE49-F238E27FC236}">
                <a16:creationId xmlns:a16="http://schemas.microsoft.com/office/drawing/2014/main" id="{B2B76AF8-6511-C03C-4F93-821A1B82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6" y="3536391"/>
            <a:ext cx="5425052" cy="2520000"/>
          </a:xfrm>
          <a:prstGeom prst="rect">
            <a:avLst/>
          </a:prstGeo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E1E5564A-F930-0416-1CC3-2725FEA7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5" y="530128"/>
            <a:ext cx="5338470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1F29D-87E6-1726-18DD-0D281BEFA9AE}"/>
              </a:ext>
            </a:extLst>
          </p:cNvPr>
          <p:cNvSpPr txBox="1"/>
          <p:nvPr/>
        </p:nvSpPr>
        <p:spPr>
          <a:xfrm>
            <a:off x="2022791" y="281068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Commit</a:t>
            </a:r>
            <a:r>
              <a:rPr lang="es-CL" b="1" dirty="0"/>
              <a:t> 1 de Fork2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7ADAE4C2-24E8-7F02-6CBD-7FD8B00C3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" y="714794"/>
            <a:ext cx="5260506" cy="466769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047CB-94B3-E664-D561-F72BD0EE191D}"/>
              </a:ext>
            </a:extLst>
          </p:cNvPr>
          <p:cNvCxnSpPr>
            <a:cxnSpLocks/>
          </p:cNvCxnSpPr>
          <p:nvPr/>
        </p:nvCxnSpPr>
        <p:spPr>
          <a:xfrm flipH="1" flipV="1">
            <a:off x="2638734" y="2556174"/>
            <a:ext cx="2691238" cy="31170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EA57F-B904-C77B-7E09-94F4BDDCC5B0}"/>
              </a:ext>
            </a:extLst>
          </p:cNvPr>
          <p:cNvCxnSpPr>
            <a:cxnSpLocks/>
          </p:cNvCxnSpPr>
          <p:nvPr/>
        </p:nvCxnSpPr>
        <p:spPr>
          <a:xfrm flipV="1">
            <a:off x="5326540" y="2877483"/>
            <a:ext cx="2871088" cy="278059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D6154-D09C-F519-D7F9-6341151E797D}"/>
              </a:ext>
            </a:extLst>
          </p:cNvPr>
          <p:cNvCxnSpPr>
            <a:cxnSpLocks/>
          </p:cNvCxnSpPr>
          <p:nvPr/>
        </p:nvCxnSpPr>
        <p:spPr>
          <a:xfrm flipH="1" flipV="1">
            <a:off x="2722614" y="4751043"/>
            <a:ext cx="2171268" cy="1305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7A9247-AF84-C6A7-80C7-435F261B87FD}"/>
              </a:ext>
            </a:extLst>
          </p:cNvPr>
          <p:cNvCxnSpPr>
            <a:cxnSpLocks/>
          </p:cNvCxnSpPr>
          <p:nvPr/>
        </p:nvCxnSpPr>
        <p:spPr>
          <a:xfrm flipV="1">
            <a:off x="4893882" y="2877483"/>
            <a:ext cx="5970213" cy="3178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45325C-9031-A11B-811A-24D664CBD386}"/>
              </a:ext>
            </a:extLst>
          </p:cNvPr>
          <p:cNvSpPr txBox="1"/>
          <p:nvPr/>
        </p:nvSpPr>
        <p:spPr>
          <a:xfrm>
            <a:off x="559748" y="5456226"/>
            <a:ext cx="333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Se agrega clase mt-4 y mt-5 respectivamente para alinear mejor los títulos de las tarjetas y lograr que sus tamaños coincidan.</a:t>
            </a:r>
          </a:p>
          <a:p>
            <a:r>
              <a:rPr lang="es-CL" sz="1200" dirty="0"/>
              <a:t>Existen otras opciones mejores pero esto era lo más rápido y se logra lo deseado.</a:t>
            </a:r>
          </a:p>
          <a:p>
            <a:r>
              <a:rPr lang="es-CL" sz="1200" dirty="0" err="1">
                <a:solidFill>
                  <a:srgbClr val="C00000"/>
                </a:solidFill>
              </a:rPr>
              <a:t>mt</a:t>
            </a:r>
            <a:r>
              <a:rPr lang="es-CL" sz="1200" dirty="0">
                <a:solidFill>
                  <a:srgbClr val="C00000"/>
                </a:solidFill>
              </a:rPr>
              <a:t>-n margen top de n unidades.</a:t>
            </a:r>
          </a:p>
        </p:txBody>
      </p:sp>
    </p:spTree>
    <p:extLst>
      <p:ext uri="{BB962C8B-B14F-4D97-AF65-F5344CB8AC3E}">
        <p14:creationId xmlns:p14="http://schemas.microsoft.com/office/powerpoint/2010/main" val="138951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3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2A3A7-381A-F771-8476-D6709419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41" y="1071083"/>
            <a:ext cx="5881118" cy="526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58174-F066-067C-140E-69585803AEF2}"/>
              </a:ext>
            </a:extLst>
          </p:cNvPr>
          <p:cNvSpPr txBox="1"/>
          <p:nvPr/>
        </p:nvSpPr>
        <p:spPr>
          <a:xfrm>
            <a:off x="3941783" y="394800"/>
            <a:ext cx="445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err="1"/>
              <a:t>Pull</a:t>
            </a:r>
            <a:r>
              <a:rPr lang="es-CL" b="1" dirty="0"/>
              <a:t> </a:t>
            </a:r>
            <a:r>
              <a:rPr lang="es-CL" b="1" dirty="0" err="1"/>
              <a:t>Request</a:t>
            </a:r>
            <a:r>
              <a:rPr lang="es-CL" b="1" dirty="0"/>
              <a:t> para </a:t>
            </a:r>
            <a:r>
              <a:rPr lang="es-CL" b="1" dirty="0" err="1"/>
              <a:t>Commit</a:t>
            </a:r>
            <a:r>
              <a:rPr lang="es-CL" b="1" dirty="0"/>
              <a:t> 1 desde Fork2 </a:t>
            </a:r>
          </a:p>
          <a:p>
            <a:pPr algn="ctr"/>
            <a:r>
              <a:rPr lang="es-CL" b="1" dirty="0"/>
              <a:t>(De trabajo de Alejandro Valdivia)</a:t>
            </a:r>
          </a:p>
        </p:txBody>
      </p:sp>
    </p:spTree>
    <p:extLst>
      <p:ext uri="{BB962C8B-B14F-4D97-AF65-F5344CB8AC3E}">
        <p14:creationId xmlns:p14="http://schemas.microsoft.com/office/powerpoint/2010/main" val="236417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174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Mondaca</dc:creator>
  <cp:lastModifiedBy>Eduardo Mondaca</cp:lastModifiedBy>
  <cp:revision>4</cp:revision>
  <dcterms:created xsi:type="dcterms:W3CDTF">2024-07-10T04:30:38Z</dcterms:created>
  <dcterms:modified xsi:type="dcterms:W3CDTF">2024-07-10T08:26:12Z</dcterms:modified>
</cp:coreProperties>
</file>