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Inter"/>
      <p:regular r:id="rId11"/>
      <p:bold r:id="rId12"/>
    </p:embeddedFont>
    <p:embeddedFont>
      <p:font typeface="Inter Black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6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regular.fntdata"/><Relationship Id="rId10" Type="http://schemas.openxmlformats.org/officeDocument/2006/relationships/slide" Target="slides/slide4.xml"/><Relationship Id="rId13" Type="http://schemas.openxmlformats.org/officeDocument/2006/relationships/font" Target="fonts/InterBlack-bold.fntdata"/><Relationship Id="rId12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57282fbc_0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5357282fbc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c3cd4ef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6c3cd4e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d5c0909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dd5c090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5c0909d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dd5c0909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4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618300" y="1139450"/>
            <a:ext cx="79074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Boot 3 </a:t>
            </a:r>
            <a:b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Security </a:t>
            </a:r>
            <a:endParaRPr b="1" i="0" sz="30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725" y="3222523"/>
            <a:ext cx="1238200" cy="57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067350" y="176250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Objetivos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17" name="Google Shape;117;p28"/>
          <p:cNvSpPr txBox="1"/>
          <p:nvPr>
            <p:ph type="title"/>
          </p:nvPr>
        </p:nvSpPr>
        <p:spPr>
          <a:xfrm>
            <a:off x="780175" y="1053000"/>
            <a:ext cx="8242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Autorización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Protección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contra ataques (CSRF, clickjacking)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9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100" y="176253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188" y="894425"/>
            <a:ext cx="5911376" cy="32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Autorización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30" name="Google Shape;1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113" y="974775"/>
            <a:ext cx="5961474" cy="32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