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3.png" ContentType="image/png"/>
  <Override PartName="/ppt/media/image6.gif" ContentType="image/gif"/>
  <Override PartName="/ppt/media/image1.gif" ContentType="image/gif"/>
  <Override PartName="/ppt/media/image4.png" ContentType="image/png"/>
  <Override PartName="/ppt/media/image7.gif" ContentType="image/gif"/>
  <Override PartName="/ppt/media/image2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8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o formato do texto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85C1A1B-69B7-4E55-A86A-D08AD5FB7DAE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5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36793A1-2077-4AEE-9886-82EAEEDB84D0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8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C0B815F-17FC-4860-8C2C-18AB4C30186C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131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BF2E0905-3FFB-4D2F-8ECD-4DF3FF7F3649}" type="slidenum">
              <a:rPr b="0" lang="pt-BR" sz="1000" spc="-1" strike="noStrike">
                <a:solidFill>
                  <a:srgbClr val="595959"/>
                </a:solidFill>
                <a:latin typeface="Lato"/>
                <a:ea typeface="Lato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Autômatos</a:t>
            </a:r>
            <a:br/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Celulares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595959"/>
                </a:solidFill>
                <a:latin typeface="Lato"/>
                <a:ea typeface="Lato"/>
              </a:rPr>
              <a:t>História, Definição e Implementação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12160" y="3824280"/>
            <a:ext cx="70358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Lucas Pacheco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    </a:t>
            </a:r>
            <a:r>
              <a:rPr b="0" i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lucaspacheco@alunos.utfpr.edu.br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Guilherme Ortiz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	</a:t>
            </a:r>
            <a:r>
              <a:rPr b="0" i="1" lang="pt-BR" sz="1400" spc="-1" strike="noStrike">
                <a:solidFill>
                  <a:srgbClr val="000000"/>
                </a:solidFill>
                <a:latin typeface="Lato"/>
                <a:ea typeface="Lato"/>
              </a:rPr>
              <a:t>gui_ortiz_santos12@gmail.com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153;p22" descr=""/>
          <p:cNvPicPr/>
          <p:nvPr/>
        </p:nvPicPr>
        <p:blipFill>
          <a:blip r:embed="rId1"/>
          <a:stretch/>
        </p:blipFill>
        <p:spPr>
          <a:xfrm>
            <a:off x="1933560" y="1263960"/>
            <a:ext cx="5276520" cy="357156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232920" y="116280"/>
            <a:ext cx="47149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  -  Elementos de um Autômato Celular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O que é um Autômato Celular?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1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Matematicamente:</a:t>
            </a: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 classe de sistemas determinísticos discretos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Composto por células, malha, vizinhança e um conjunto de regras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Através de uma entrada, o autômato evolui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Seu uso vai desde simulações biológicas até a criação de músicas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32920" y="116280"/>
            <a:ext cx="21967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História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1948 - John von Neumann em busca de um modelo reducionista de evolução biológica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1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31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1970 - John Horton Conway cria o jogo da vida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1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31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Jogo reproduz alterações e mudanças em grupos de seres vivos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1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31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Estado inicial define sua evolução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1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31"/>
              </a:spcBef>
              <a:spcAft>
                <a:spcPts val="31"/>
              </a:spcAft>
              <a:buClr>
                <a:srgbClr val="595959"/>
              </a:buClr>
              <a:buFont typeface="Lato"/>
              <a:buChar char="●"/>
            </a:pPr>
            <a:r>
              <a:rPr b="0" lang="pt-BR" sz="1400" spc="-1" strike="noStrike">
                <a:solidFill>
                  <a:srgbClr val="595959"/>
                </a:solidFill>
                <a:latin typeface="Lato"/>
                <a:ea typeface="Lato"/>
              </a:rPr>
              <a:t>1983 - Wolfram legitima como um campo de pesquisa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02;p15" descr=""/>
          <p:cNvPicPr/>
          <p:nvPr/>
        </p:nvPicPr>
        <p:blipFill>
          <a:blip r:embed="rId1"/>
          <a:stretch/>
        </p:blipFill>
        <p:spPr>
          <a:xfrm>
            <a:off x="6227640" y="2508120"/>
            <a:ext cx="2190240" cy="15728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232920" y="116280"/>
            <a:ext cx="21967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Elementos de um</a:t>
            </a:r>
            <a:br/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Autômato Celualr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25040" y="3161520"/>
            <a:ext cx="3300480" cy="75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500" spc="-1" strike="noStrike">
                <a:solidFill>
                  <a:srgbClr val="595959"/>
                </a:solidFill>
                <a:latin typeface="Lato"/>
                <a:ea typeface="Lato"/>
              </a:rPr>
              <a:t>Célula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9"/>
              </a:spcBef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7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500" spc="-1" strike="noStrike">
                <a:solidFill>
                  <a:srgbClr val="595959"/>
                </a:solidFill>
                <a:latin typeface="Lato"/>
                <a:ea typeface="Lato"/>
              </a:rPr>
              <a:t>Grade ou Malha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9"/>
              </a:spcBef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79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500" spc="-1" strike="noStrike">
                <a:solidFill>
                  <a:srgbClr val="595959"/>
                </a:solidFill>
                <a:latin typeface="Lato"/>
                <a:ea typeface="Lato"/>
              </a:rPr>
              <a:t>Vizinhança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9"/>
              </a:spcBef>
            </a:pP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00000"/>
              </a:lnSpc>
              <a:spcBef>
                <a:spcPts val="79"/>
              </a:spcBef>
              <a:spcAft>
                <a:spcPts val="79"/>
              </a:spcAft>
              <a:buClr>
                <a:srgbClr val="595959"/>
              </a:buClr>
              <a:buFont typeface="Lato"/>
              <a:buChar char="●"/>
            </a:pPr>
            <a:r>
              <a:rPr b="0" lang="pt-BR" sz="1500" spc="-1" strike="noStrike">
                <a:solidFill>
                  <a:srgbClr val="595959"/>
                </a:solidFill>
                <a:latin typeface="Lato"/>
                <a:ea typeface="Lato"/>
              </a:rPr>
              <a:t>Regras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Células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Definidas por estados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Autômatos mais simples utilizam de estados binários (0 ou 1)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Podem ser de formas variadas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2920" y="116280"/>
            <a:ext cx="47149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  -  Elementos de um Autômato Celular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188" name="Google Shape;118;p17" descr=""/>
          <p:cNvPicPr/>
          <p:nvPr/>
        </p:nvPicPr>
        <p:blipFill>
          <a:blip r:embed="rId1"/>
          <a:stretch/>
        </p:blipFill>
        <p:spPr>
          <a:xfrm>
            <a:off x="1847880" y="2948040"/>
            <a:ext cx="5447880" cy="16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Grade ou Malha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Conjunto de células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Nele está contido todas as células de n-dimensões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125;p18" descr=""/>
          <p:cNvPicPr/>
          <p:nvPr/>
        </p:nvPicPr>
        <p:blipFill>
          <a:blip r:embed="rId1"/>
          <a:stretch/>
        </p:blipFill>
        <p:spPr>
          <a:xfrm>
            <a:off x="1905840" y="2729520"/>
            <a:ext cx="5335560" cy="222300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232920" y="116280"/>
            <a:ext cx="47149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  -  Elementos de um Autômato Celular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Vizinhança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4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Células vizinhas a uma célula principal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31"/>
              </a:spcBef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4000"/>
              </a:lnSpc>
              <a:spcBef>
                <a:spcPts val="31"/>
              </a:spcBef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As células vizinhas se encontram no tempo t enquanto a célula principal em t + 1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31"/>
              </a:spcBef>
              <a:spcAft>
                <a:spcPts val="31"/>
              </a:spcAf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133;p19" descr=""/>
          <p:cNvPicPr/>
          <p:nvPr/>
        </p:nvPicPr>
        <p:blipFill>
          <a:blip r:embed="rId1"/>
          <a:stretch/>
        </p:blipFill>
        <p:spPr>
          <a:xfrm>
            <a:off x="2180880" y="2922120"/>
            <a:ext cx="4782240" cy="1869120"/>
          </a:xfrm>
          <a:prstGeom prst="rect">
            <a:avLst/>
          </a:prstGeom>
          <a:ln>
            <a:noFill/>
          </a:ln>
        </p:spPr>
      </p:pic>
      <p:sp>
        <p:nvSpPr>
          <p:cNvPr id="196" name="CustomShape 3"/>
          <p:cNvSpPr/>
          <p:nvPr/>
        </p:nvSpPr>
        <p:spPr>
          <a:xfrm>
            <a:off x="232920" y="116280"/>
            <a:ext cx="47149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  -  Elementos de um Autômato Celular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Regras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Em um Autômato Celular Unidimensional com dois estados previstos e com vizinhança de tamanho 3, temos 8 padrões (2³ = 8)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Com isso conseguimos 256 regras possíveis (2⁸ = 256)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3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141;p20" descr=""/>
          <p:cNvPicPr/>
          <p:nvPr/>
        </p:nvPicPr>
        <p:blipFill>
          <a:blip r:embed="rId1"/>
          <a:stretch/>
        </p:blipFill>
        <p:spPr>
          <a:xfrm>
            <a:off x="1933560" y="3368520"/>
            <a:ext cx="5276520" cy="97128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232920" y="116280"/>
            <a:ext cx="47149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  -  Elementos de um Autômato Celular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147;p21" descr=""/>
          <p:cNvPicPr/>
          <p:nvPr/>
        </p:nvPicPr>
        <p:blipFill>
          <a:blip r:embed="rId1"/>
          <a:stretch/>
        </p:blipFill>
        <p:spPr>
          <a:xfrm>
            <a:off x="1933560" y="1287360"/>
            <a:ext cx="5276520" cy="357156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232920" y="116280"/>
            <a:ext cx="4714920" cy="2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666666"/>
                </a:solidFill>
                <a:latin typeface="Lato"/>
                <a:ea typeface="Lato"/>
              </a:rPr>
              <a:t>Autômatos Celulares  -  Elementos de um Autômato Celular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2019-12-09T22:28:17Z</dcterms:modified>
  <cp:revision>1</cp:revision>
  <dc:subject/>
  <dc:title/>
</cp:coreProperties>
</file>