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5"/>
  </p:notesMasterIdLst>
  <p:sldIdLst>
    <p:sldId id="256" r:id="rId2"/>
    <p:sldId id="296" r:id="rId3"/>
    <p:sldId id="301" r:id="rId4"/>
  </p:sldIdLst>
  <p:sldSz cx="12192000" cy="6858000"/>
  <p:notesSz cx="6858000" cy="9144000"/>
  <p:embeddedFontLst>
    <p:embeddedFont>
      <p:font typeface="나눔스퀘어" panose="020B0600000101010101" pitchFamily="34" charset="-127"/>
      <p:regular r:id="rId6"/>
    </p:embeddedFont>
    <p:embeddedFont>
      <p:font typeface="나눔스퀘어 Bold" panose="020B0600000101010101" pitchFamily="34" charset="-127"/>
      <p:bold r:id="rId7"/>
    </p:embeddedFont>
    <p:embeddedFont>
      <p:font typeface="나눔스퀘어 ExtraBold" panose="020B0600000101010101" pitchFamily="34" charset="-127"/>
      <p:bold r:id="rId8"/>
    </p:embeddedFont>
    <p:embeddedFont>
      <p:font typeface="NanumSquare Bold" panose="020B0600000101010101" pitchFamily="34" charset="-127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1" autoAdjust="0"/>
    <p:restoredTop sz="94684"/>
  </p:normalViewPr>
  <p:slideViewPr>
    <p:cSldViewPr snapToGrid="0">
      <p:cViewPr varScale="1">
        <p:scale>
          <a:sx n="150" d="100"/>
          <a:sy n="150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399A-F26E-4FDE-950A-9534ADB117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10C746A-7EF8-BEC0-29D0-2A0CB20ED0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75129-1CD4-4D63-99ED-C1E1ABB1F49D}" type="datetimeFigureOut">
              <a:rPr lang="ko-KR" altLang="en-US" smtClean="0"/>
              <a:t>2024. 4. 30.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5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B6BEB-A073-D1E2-8A9F-0E37EAC9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C522-4BF6-49E5-9714-A05F92C12B9D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D0554-08CF-0B61-F76B-90432900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A3EE2-901F-3945-2D06-39A89D17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3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A0FC5-6ABE-918E-3F7C-ABEE3D0A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3AB76-56A0-6085-49A5-919BF4E06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05BA6-E3EE-2A27-8BFB-D0B19545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D6D9-C561-4FB0-84A5-B3106BB0E12D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6CE5-059B-9BED-B484-B35A8C8D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0837A-8238-8256-4DC3-FFC77FA7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89E64-0657-CCC7-79AC-27BF9E590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B9448-621A-7458-C192-9DF18A797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FCBF2-0C6F-9FF9-8456-F8E42DD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E50-8796-4F45-8C7B-E6E644A388D7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B3DFC-268A-41EA-640C-1BBA2D1D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B8E0D-C0DD-11B3-7245-759D100B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0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64BFDE6-F4D6-CB19-BBE5-DDEC47DC2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7338"/>
            <a:ext cx="9144000" cy="41938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C2441-D0CC-7F5B-5F18-0C2A0895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A145-8A40-4141-880A-D04BAA03826A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92371-5200-C0FE-5F89-A95C4DD6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F2839-4C53-387D-D62F-FA5E37CB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B18BF7-A60A-B443-1047-626AD88387A6}"/>
              </a:ext>
            </a:extLst>
          </p:cNvPr>
          <p:cNvSpPr/>
          <p:nvPr userDrawn="1"/>
        </p:nvSpPr>
        <p:spPr>
          <a:xfrm>
            <a:off x="267855" y="184727"/>
            <a:ext cx="11656290" cy="653674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6A57DF-6F03-A1F6-6440-6CA10A397470}"/>
              </a:ext>
            </a:extLst>
          </p:cNvPr>
          <p:cNvCxnSpPr>
            <a:cxnSpLocks/>
          </p:cNvCxnSpPr>
          <p:nvPr userDrawn="1"/>
        </p:nvCxnSpPr>
        <p:spPr>
          <a:xfrm>
            <a:off x="983990" y="1146430"/>
            <a:ext cx="10224022" cy="0"/>
          </a:xfrm>
          <a:prstGeom prst="line">
            <a:avLst/>
          </a:prstGeom>
          <a:ln w="57150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B1F6D4E2-24AF-CC97-5B9A-9CBC0753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90" y="412550"/>
            <a:ext cx="10224022" cy="59874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5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A5661-469C-74A7-9D3C-3F83353B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BDA4E-25B3-030A-8006-C2D6F4F98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E9C66-0912-B8D1-652C-829CBAA7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D66-6B39-4D63-B5DF-024B9003C918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207C1-E6BD-C8CB-D8D2-80B6EB7C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EC2DF-28DD-3FBB-A4AE-9FA5F050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4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A04B7-DE92-3E80-E59B-A3D51DEC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8B603B-BB5B-3369-5CA3-F7473E3DF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A2E90-1CB4-40A8-9159-F93F652E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DD3C-FE91-417B-854D-59F6B83723BF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50646-8768-4E83-06D6-396C949D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AD126-A1F2-D373-F870-FD0C6349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A6503-CDB1-3A96-A10D-3C44465C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7CE90-20A5-E83A-CB8A-B9F06912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9AB60D-C459-5100-B9B0-3059B997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5915FF-CB4B-4466-3D6B-F5F01E5D2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EDB4BF-35AC-EB68-E166-F66362BE1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7EE48E-04DA-504B-5904-7F7E762C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6FD0-87EF-4254-AB84-07E523045D15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40B97-61F5-D69E-FCA4-08737A43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6A1A1A-63C5-2DC9-A159-C4985C4F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3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31D9C-5D8A-634F-5E01-F701B427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74EBA6-A915-5EFF-F9E8-B88E809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330A-BD69-45E4-B985-3FB31B3B3651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635FFD-28FF-5E26-CAAF-DCC6FC1B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4DFD7-9559-3005-2790-5823866E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3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C5610F-6391-FC24-D10C-5526B672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E0-A554-4FB9-85A0-BB501084CF9B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1C629-D458-1416-BEAE-1493092A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1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54BB7-E90C-5FEE-1B62-63FAACC1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BE943-8BAE-A8BE-3F55-FD93A3AD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B42A-91A9-2CAD-2A27-9F0C26369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70CF6B-62A1-635E-EF89-B7F3F230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0939-10ED-4391-8F5A-48DECF3BB6E6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B5CE5-6179-DE60-A021-EC758FE5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F5D84-79A4-39FB-F894-E0A881C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7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EC872-B3AF-15B5-6C6C-5533F94D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9014B3-F76D-CD93-ABAF-56B99B908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A2CBA-A1A8-25E5-936D-0699E33EB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EF0E-E6A7-6F4D-4A98-829A575C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805B-B340-4B0E-BB57-91119CACF930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0B997-AC00-84F2-F16A-9A332002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E5A09-26A1-AA41-4136-B99D92C1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6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4F330-93B9-6B3F-A3D1-9B5C7DE62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111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420B-591E-4D78-809F-D76F7BCF0D45}" type="datetime1">
              <a:rPr lang="ko-KR" altLang="en-US" smtClean="0"/>
              <a:t>2024. 4. 30.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DF9E5-BE4A-90FC-6E7B-2AFBF34ED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37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8A99E-4C85-CB7D-5AD0-7ED2576D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3745" y="61737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86FD-40B0-4227-A373-D8052CBA10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FE5571-7FB3-D02D-9AA1-669B5F698CD0}"/>
              </a:ext>
            </a:extLst>
          </p:cNvPr>
          <p:cNvSpPr/>
          <p:nvPr userDrawn="1"/>
        </p:nvSpPr>
        <p:spPr>
          <a:xfrm>
            <a:off x="267855" y="184727"/>
            <a:ext cx="11656290" cy="653674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C7CA1E-B1C6-133D-3451-0BEBA2602AF2}"/>
              </a:ext>
            </a:extLst>
          </p:cNvPr>
          <p:cNvCxnSpPr>
            <a:cxnSpLocks/>
          </p:cNvCxnSpPr>
          <p:nvPr userDrawn="1"/>
        </p:nvCxnSpPr>
        <p:spPr>
          <a:xfrm>
            <a:off x="1057880" y="2264031"/>
            <a:ext cx="10224022" cy="0"/>
          </a:xfrm>
          <a:prstGeom prst="line">
            <a:avLst/>
          </a:prstGeom>
          <a:ln w="57150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8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E95839-5410-5D7A-E157-3EF4EDF366E1}"/>
              </a:ext>
            </a:extLst>
          </p:cNvPr>
          <p:cNvSpPr txBox="1"/>
          <p:nvPr/>
        </p:nvSpPr>
        <p:spPr>
          <a:xfrm>
            <a:off x="1761929" y="895739"/>
            <a:ext cx="866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3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(face crop)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4187F-B26E-FE93-789A-F228FD3B8F81}"/>
              </a:ext>
            </a:extLst>
          </p:cNvPr>
          <p:cNvSpPr txBox="1"/>
          <p:nvPr/>
        </p:nvSpPr>
        <p:spPr>
          <a:xfrm>
            <a:off x="5276806" y="4526738"/>
            <a:ext cx="16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2024/04/30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4F97B-A566-ED5B-5D7D-C721C9176AFA}"/>
              </a:ext>
            </a:extLst>
          </p:cNvPr>
          <p:cNvSpPr txBox="1"/>
          <p:nvPr/>
        </p:nvSpPr>
        <p:spPr>
          <a:xfrm>
            <a:off x="4397826" y="5079821"/>
            <a:ext cx="339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컴퓨터시스템공학과</a:t>
            </a:r>
            <a:endParaRPr lang="en-US" altLang="ko-KR" sz="2000" dirty="0"/>
          </a:p>
          <a:p>
            <a:pPr algn="ctr"/>
            <a:r>
              <a:rPr lang="en-US" altLang="ko-KR" sz="2000" dirty="0"/>
              <a:t>202446006 </a:t>
            </a:r>
            <a:r>
              <a:rPr lang="ko-KR" altLang="en-US" sz="2000" dirty="0" err="1"/>
              <a:t>심준현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172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0EB5EA-9A48-3FAE-191C-54FD2879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618EA4F-7CD3-FA55-18AA-CB8E4354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이미지 </a:t>
            </a:r>
            <a:r>
              <a:rPr lang="ko-KR" altLang="en-US" dirty="0" err="1"/>
              <a:t>크롭</a:t>
            </a:r>
            <a:r>
              <a:rPr lang="ko-KR" altLang="en-US" dirty="0"/>
              <a:t> 모듈 수정</a:t>
            </a:r>
          </a:p>
        </p:txBody>
      </p:sp>
      <p:sp>
        <p:nvSpPr>
          <p:cNvPr id="6" name="부제목 1">
            <a:extLst>
              <a:ext uri="{FF2B5EF4-FFF2-40B4-BE49-F238E27FC236}">
                <a16:creationId xmlns:a16="http://schemas.microsoft.com/office/drawing/2014/main" id="{DA84A318-0E12-E762-9647-F7CEED419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989" y="1609824"/>
            <a:ext cx="10224022" cy="471477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ko-KR" altLang="en-US" sz="2000" b="1" dirty="0" err="1"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크롭</a:t>
            </a:r>
            <a:r>
              <a:rPr lang="ko-KR" altLang="en-US" sz="2000" b="1" dirty="0"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모듈에서 </a:t>
            </a:r>
            <a:r>
              <a:rPr lang="ko-KR" altLang="en-US" sz="2000" b="1" dirty="0" err="1"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좌표값의</a:t>
            </a:r>
            <a:r>
              <a:rPr lang="ko-KR" altLang="en-US" sz="2000" b="1" dirty="0"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유효성 검사를 추가해서 진행 </a:t>
            </a:r>
            <a:endParaRPr lang="en-US" altLang="ko-KR" sz="2000" b="1" dirty="0"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/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→ 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실패</a:t>
            </a:r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342900" indent="-342900" algn="l">
              <a:buFontTx/>
              <a:buChar char="-"/>
            </a:pPr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이미지 순회하여 잘못 </a:t>
            </a:r>
            <a:r>
              <a:rPr lang="ko-KR" altLang="en-US" sz="20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크롭된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이미지 </a:t>
            </a:r>
            <a:r>
              <a:rPr lang="ko-KR" altLang="en-US" sz="20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골라내기</a:t>
            </a:r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/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→ 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모든 이미지를 하나씩 골라 내기엔 무리가 있음</a:t>
            </a:r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/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openCV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20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CascadeClassifier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얼굴 탐지 모듈 사용</a:t>
            </a:r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/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→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분류 엉망 사용불가 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(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비교 논문에서도 낮은 성능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)</a:t>
            </a:r>
          </a:p>
          <a:p>
            <a:pPr algn="l"/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crop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된 이미지 로컬에 다운하여 검토</a:t>
            </a:r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/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→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진행중 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(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현재 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 클래스 완료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)</a:t>
            </a:r>
          </a:p>
          <a:p>
            <a:pPr algn="l"/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23DAAC-F2CA-4759-3BFF-E19D2EC4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435" y="2077511"/>
            <a:ext cx="4553315" cy="4009269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C178668-D139-3F60-4DDD-2238A8DA7869}"/>
              </a:ext>
            </a:extLst>
          </p:cNvPr>
          <p:cNvSpPr/>
          <p:nvPr/>
        </p:nvSpPr>
        <p:spPr>
          <a:xfrm>
            <a:off x="7113435" y="5854895"/>
            <a:ext cx="1496849" cy="2405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3EED5FA0-4F37-8780-EA94-E0AE1F829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990" y="2742720"/>
            <a:ext cx="10224022" cy="203084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금요일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(5/3)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까지 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training set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검토 완료하기</a:t>
            </a:r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342900" indent="-342900" algn="l">
              <a:buFontTx/>
              <a:buChar char="-"/>
            </a:pPr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다음주 화요일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(5/7)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까지 기존 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training 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세팅으로 실험하기</a:t>
            </a:r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342900" indent="-342900" algn="l">
              <a:buFontTx/>
              <a:buChar char="-"/>
            </a:pPr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실험결과 확인하고 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data augmentation 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및 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regularization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여부</a:t>
            </a:r>
            <a:r>
              <a:rPr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검토 </a:t>
            </a:r>
            <a:endParaRPr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0EB5EA-9A48-3FAE-191C-54FD2879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6FD-40B0-4227-A373-D8052CBA10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618EA4F-7CD3-FA55-18AA-CB8E4354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59276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rgbClr val="012D6A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103</Words>
  <Application>Microsoft Macintosh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ExtraBold</vt:lpstr>
      <vt:lpstr>나눔스퀘어 Bold</vt:lpstr>
      <vt:lpstr>Arial</vt:lpstr>
      <vt:lpstr>NanumSquare Bold</vt:lpstr>
      <vt:lpstr>Office 테마</vt:lpstr>
      <vt:lpstr>PowerPoint 프레젠테이션</vt:lpstr>
      <vt:lpstr>1. 이미지 크롭 모듈 수정</vt:lpstr>
      <vt:lpstr>2.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준현 심</dc:creator>
  <cp:lastModifiedBy>심준현[컴퓨터시스템공학과(심화)]</cp:lastModifiedBy>
  <cp:revision>47</cp:revision>
  <dcterms:created xsi:type="dcterms:W3CDTF">2024-01-01T12:45:41Z</dcterms:created>
  <dcterms:modified xsi:type="dcterms:W3CDTF">2024-04-30T04:01:27Z</dcterms:modified>
  <cp:contentStatus/>
</cp:coreProperties>
</file>