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54"/>
  </p:normalViewPr>
  <p:slideViewPr>
    <p:cSldViewPr snapToGrid="0" snapToObjects="1">
      <p:cViewPr varScale="1">
        <p:scale>
          <a:sx n="90" d="100"/>
          <a:sy n="90" d="100"/>
        </p:scale>
        <p:origin x="23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BDF7-2694-D246-9298-0B7E083D0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69F19-AEF5-BF48-A280-34EB8BD5F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E971C-BCDA-BB4D-8CCF-404B7E85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A10B-360F-744C-AA1C-151AA03C0CA6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D5E36-BC59-0C45-B3FB-EEBB1420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C82F0-2CFE-E340-B6B0-B0F12E40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8446-1369-6449-B98F-91E78EF3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0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07574-57AA-4743-A30C-060A72A4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BC6FE-8456-B54A-ACCC-8F93D7836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B84E5-F20A-514A-9FF1-12B50507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A10B-360F-744C-AA1C-151AA03C0CA6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1E2FC-00B8-D140-BD04-8AC6A339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934D8-CB61-4443-B28E-A42DD117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8446-1369-6449-B98F-91E78EF3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0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3C1C14-FA3D-D747-B2F5-A74558E41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15D0E-B864-7C48-A151-CC89D6F05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ED04E-3A1D-4848-90D7-85D8F999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A10B-360F-744C-AA1C-151AA03C0CA6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F245E-F6BB-0545-988A-C9DCDE9F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804FE-7B0E-A345-AD9A-F3774D06F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8446-1369-6449-B98F-91E78EF3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9023-1A11-0D47-9CCD-54735729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F72C2-6206-9741-8B91-A9266BB6B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9B515-503A-064C-8C22-70B10D3B2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A10B-360F-744C-AA1C-151AA03C0CA6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5A74E-15F9-2546-8AF6-69DDDFE8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319F-6135-0F49-A809-EB9E38BF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8446-1369-6449-B98F-91E78EF3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4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F4B05-A91D-4147-A806-0669B31E0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4388A-F9E7-8142-82AA-02FC1F091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ADA4E-F950-604F-B252-E3DD472F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A10B-360F-744C-AA1C-151AA03C0CA6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39355-DC98-4545-9E5D-E4E91C53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77008-2C35-364B-9BE5-84B8E724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8446-1369-6449-B98F-91E78EF3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3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7F40F-0BF4-C340-ADCE-9E90AA90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89EC-35DC-FC4A-8620-4B9A7B885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3B39E-B487-D14A-A056-3A4E2FC32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B03A3-8BCC-4F49-8AF6-7B266ADC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A10B-360F-744C-AA1C-151AA03C0CA6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613AC-F819-BF4F-AA13-D61F09DB7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78F5D-EEF0-4A44-8F71-1E26F219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8446-1369-6449-B98F-91E78EF3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2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7DF0-E8F5-3D47-9FD0-D1EF22587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C33AD-B9EE-8A4D-A72F-0BA8C3B6A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70D89-F0C0-9D4B-9804-3E7C6D7E3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031EE-4AB3-364D-BBD1-214DA7D16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2B91A-F708-7E4B-8F44-D15A9FD88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CC43B-5C1F-E84C-A594-9DF546CC3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A10B-360F-744C-AA1C-151AA03C0CA6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854C7-C90D-574C-A730-1988E0D1B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B03802-DD66-BA4A-925E-1128131F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8446-1369-6449-B98F-91E78EF3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7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63AB-7F7B-9C4C-A045-F1295864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141623-9EE4-A544-ACB6-87BE08B6D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A10B-360F-744C-AA1C-151AA03C0CA6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4C1A2-D778-1841-B06A-49F87927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48634-8EC1-124C-A612-8C43D4DA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8446-1369-6449-B98F-91E78EF3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3614B-24F9-1E4D-A843-15252BAA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A10B-360F-744C-AA1C-151AA03C0CA6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DDB8A7-9294-2E4D-BCA0-AF084589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19BC7-D514-7244-8929-4AD4DE95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8446-1369-6449-B98F-91E78EF3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5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45A90-9482-2C44-874E-86D6F7C1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D5B59-67D8-F34D-ACCD-0ABCA25DF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B8EA8-DA00-884B-86F2-4643D71CF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A78F1-E0EE-B249-9D59-C310C6E7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A10B-360F-744C-AA1C-151AA03C0CA6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4E215-9837-F442-B6AF-499D9B2F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E7D82-3A38-9149-A3C3-664F1EDA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8446-1369-6449-B98F-91E78EF3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8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6CBD-568C-6640-9357-E506B570C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92E58-2537-974D-B2E8-B1413C54E6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F1F15-69A2-7245-8167-842A8F8B7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BD638-EA62-814C-9244-3992C7C0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A10B-360F-744C-AA1C-151AA03C0CA6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AA9CB-C4A5-FD44-B4DF-69B1E11C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699F3-89DF-EB46-B8DD-2D1908C9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8446-1369-6449-B98F-91E78EF3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8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7D9F9-F69A-EC44-95F6-31AEA789A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F79F8-B34A-C949-9211-4564B6D0C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FD246-1DCD-9C44-9783-31F2F31AC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CA10B-360F-744C-AA1C-151AA03C0CA6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490F2-56D6-ED40-8D38-AB7C4230C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43BF-30B4-234E-8364-89E459452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58446-1369-6449-B98F-91E78EF3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5E57-2F32-0946-8567-3619687E1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46E80-FE09-D54A-AE4B-EE1F47BC67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582E025-8540-3E46-B4FF-628812E816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672" b="57099" l="29189" r="75510"/>
                    </a14:imgEffect>
                  </a14:imgLayer>
                </a14:imgProps>
              </a:ext>
            </a:extLst>
          </a:blip>
          <a:srcRect l="23399" t="13869" r="18700" b="38098"/>
          <a:stretch/>
        </p:blipFill>
        <p:spPr>
          <a:xfrm>
            <a:off x="9200545" y="1700837"/>
            <a:ext cx="2343756" cy="130141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9A90CC0-12E3-8D4F-B45B-53C7C86F86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672" b="57099" l="29189" r="75510"/>
                    </a14:imgEffect>
                  </a14:imgLayer>
                </a14:imgProps>
              </a:ext>
            </a:extLst>
          </a:blip>
          <a:srcRect l="23399" t="13869" r="18700" b="38098"/>
          <a:stretch/>
        </p:blipFill>
        <p:spPr>
          <a:xfrm>
            <a:off x="1547812" y="2365734"/>
            <a:ext cx="1590676" cy="8832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FEB9B84-9D4E-074E-95C5-AB130EE4C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672" b="57099" l="29189" r="75510"/>
                    </a14:imgEffect>
                  </a14:imgLayer>
                </a14:imgProps>
              </a:ext>
            </a:extLst>
          </a:blip>
          <a:srcRect l="30956" t="20299" r="26225" b="23174"/>
          <a:stretch/>
        </p:blipFill>
        <p:spPr>
          <a:xfrm>
            <a:off x="5543550" y="2657475"/>
            <a:ext cx="2971800" cy="238601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D0D72B1-7B59-7A4B-8BAE-7530B776E543}"/>
              </a:ext>
            </a:extLst>
          </p:cNvPr>
          <p:cNvSpPr txBox="1"/>
          <p:nvPr/>
        </p:nvSpPr>
        <p:spPr>
          <a:xfrm>
            <a:off x="2057400" y="4342151"/>
            <a:ext cx="324326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2060"/>
                </a:solidFill>
                <a:latin typeface="Anders" pitchFamily="2" charset="0"/>
              </a:rPr>
              <a:t>Titume </a:t>
            </a:r>
            <a:r>
              <a:rPr lang="en-GB"/>
              <a:t>650x1070px</a:t>
            </a:r>
            <a:endParaRPr lang="en-US" sz="6000" b="1" dirty="0">
              <a:solidFill>
                <a:srgbClr val="002060"/>
              </a:solidFill>
              <a:latin typeface="Anders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49BFD3-AEA6-A44C-A6AA-F5B2691E9623}"/>
              </a:ext>
            </a:extLst>
          </p:cNvPr>
          <p:cNvSpPr txBox="1"/>
          <p:nvPr/>
        </p:nvSpPr>
        <p:spPr>
          <a:xfrm>
            <a:off x="6139467" y="5880459"/>
            <a:ext cx="3243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Anders" pitchFamily="2" charset="0"/>
              </a:rPr>
              <a:t>Titume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12BF4E-F402-F246-8F58-341B8DADD3C1}"/>
              </a:ext>
            </a:extLst>
          </p:cNvPr>
          <p:cNvSpPr txBox="1"/>
          <p:nvPr/>
        </p:nvSpPr>
        <p:spPr>
          <a:xfrm>
            <a:off x="9543445" y="1700837"/>
            <a:ext cx="3243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Anders" pitchFamily="2" charset="0"/>
              </a:rPr>
              <a:t>Titume</a:t>
            </a:r>
            <a:endParaRPr lang="en-US" sz="2400" b="1" dirty="0">
              <a:solidFill>
                <a:srgbClr val="002060"/>
              </a:solidFill>
              <a:latin typeface="Ander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266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4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Anders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Fredah Temwani</dc:creator>
  <cp:lastModifiedBy>Fredah Temwani</cp:lastModifiedBy>
  <cp:revision>4</cp:revision>
  <dcterms:created xsi:type="dcterms:W3CDTF">2019-11-24T09:10:09Z</dcterms:created>
  <dcterms:modified xsi:type="dcterms:W3CDTF">2019-11-25T08:08:28Z</dcterms:modified>
</cp:coreProperties>
</file>