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0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entite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8725"/>
            <a:ext cx="12192000" cy="45000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400" b="0" baseline="0"/>
            </a:lvl1pPr>
          </a:lstStyle>
          <a:p>
            <a:r>
              <a:rPr lang="de-DE"/>
              <a:t>1. Bild durch Klick auf Symbol einfügen</a:t>
            </a:r>
            <a:br>
              <a:rPr lang="de-DE"/>
            </a:br>
            <a:r>
              <a:rPr lang="de-DE"/>
              <a:t>2. Bild in den Hintergrund bringen, um den Titeltext wieder sichtbar zu machen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6489701"/>
            <a:ext cx="10752667" cy="2254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cap="all" baseline="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8" name="Titel 11"/>
          <p:cNvSpPr>
            <a:spLocks noGrp="1"/>
          </p:cNvSpPr>
          <p:nvPr>
            <p:ph type="title" hasCustomPrompt="1"/>
          </p:nvPr>
        </p:nvSpPr>
        <p:spPr>
          <a:xfrm>
            <a:off x="719667" y="2249805"/>
            <a:ext cx="6343285" cy="612776"/>
          </a:xfrm>
        </p:spPr>
        <p:txBody>
          <a:bodyPr anchor="b" anchorCtr="0"/>
          <a:lstStyle>
            <a:lvl1pPr>
              <a:defRPr>
                <a:ln w="3175" cmpd="sng">
                  <a:noFill/>
                  <a:bevel/>
                </a:ln>
                <a:solidFill>
                  <a:schemeClr val="tx1"/>
                </a:solidFill>
                <a:effectLst>
                  <a:glow rad="1524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</p:spTree>
    <p:extLst>
      <p:ext uri="{BB962C8B-B14F-4D97-AF65-F5344CB8AC3E}">
        <p14:creationId xmlns:p14="http://schemas.microsoft.com/office/powerpoint/2010/main" val="269385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 Bild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eine Überschrift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05970" y="368301"/>
            <a:ext cx="5533965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732367" y="2565400"/>
            <a:ext cx="10752667" cy="3455988"/>
          </a:xfrm>
        </p:spPr>
        <p:txBody>
          <a:bodyPr anchor="ctr" anchorCtr="1"/>
          <a:lstStyle>
            <a:lvl1pPr marL="0" marR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Bild durch Klick auf Symbol einfügen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2097088"/>
            <a:ext cx="10752667" cy="223587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Einspaltige Seite mit einem Bild</a:t>
            </a:r>
          </a:p>
        </p:txBody>
      </p:sp>
    </p:spTree>
    <p:extLst>
      <p:ext uri="{BB962C8B-B14F-4D97-AF65-F5344CB8AC3E}">
        <p14:creationId xmlns:p14="http://schemas.microsoft.com/office/powerpoint/2010/main" val="94810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 Bild ohne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60464"/>
            <a:ext cx="12192000" cy="4860924"/>
          </a:xfrm>
          <a:prstGeom prst="rect">
            <a:avLst/>
          </a:prstGeom>
        </p:spPr>
        <p:txBody>
          <a:bodyPr anchor="t" anchorCtr="0"/>
          <a:lstStyle>
            <a:lvl1pPr algn="ctr">
              <a:defRPr sz="1400" b="0" baseline="0"/>
            </a:lvl1pPr>
          </a:lstStyle>
          <a:p>
            <a:r>
              <a:rPr lang="de-DE"/>
              <a:t>1. Bild durch Klick auf Symbol einfügen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05970" y="368301"/>
            <a:ext cx="553396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342446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Hier steht eine Überschrift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2097088"/>
            <a:ext cx="10752667" cy="223587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Zweispaltige Seite mit Text oder mit Text und Grafik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719669" y="2565400"/>
            <a:ext cx="5232399" cy="3455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Hier können Sie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6239933" y="2565400"/>
            <a:ext cx="5232400" cy="3455988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Hier können Sie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05970" y="368301"/>
            <a:ext cx="5533965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3355026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 ohne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719669" y="1484314"/>
            <a:ext cx="5232399" cy="453707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Hier können Sie ganzseitigen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6239934" y="1484314"/>
            <a:ext cx="5232399" cy="45216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Hier können Sie ganzseitigen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05970" y="368301"/>
            <a:ext cx="553396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240124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667" y="2577446"/>
            <a:ext cx="10752667" cy="59153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Vielen Dank für Ihre Aufmerksamkeit</a:t>
            </a:r>
          </a:p>
        </p:txBody>
      </p:sp>
      <p:sp>
        <p:nvSpPr>
          <p:cNvPr id="4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705968" y="3407938"/>
            <a:ext cx="10752667" cy="223587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Könnte noch eine Unterzeile Stehen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05970" y="368301"/>
            <a:ext cx="5533965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23527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lientitel Blanko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19667" y="3546476"/>
            <a:ext cx="10752667" cy="258286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Aft>
                <a:spcPts val="1200"/>
              </a:spcAft>
              <a:defRPr sz="1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Inhaltsverzeichnis</a:t>
            </a:r>
          </a:p>
          <a:p>
            <a:pPr lvl="0"/>
            <a:r>
              <a:rPr lang="de-DE"/>
              <a:t>01 Kapitelname eins</a:t>
            </a:r>
          </a:p>
          <a:p>
            <a:pPr lvl="0"/>
            <a:r>
              <a:rPr lang="de-DE"/>
              <a:t>02 Kapitelname zwei</a:t>
            </a:r>
          </a:p>
          <a:p>
            <a:pPr lvl="0"/>
            <a:r>
              <a:rPr lang="de-DE"/>
              <a:t>03 Kapitelname drei</a:t>
            </a:r>
          </a:p>
          <a:p>
            <a:pPr lvl="0"/>
            <a:r>
              <a:rPr lang="de-DE"/>
              <a:t>04 Kapitelname vier</a:t>
            </a:r>
          </a:p>
          <a:p>
            <a:pPr lvl="0"/>
            <a:r>
              <a:rPr lang="de-DE"/>
              <a:t>05 Kapitelname fünf</a:t>
            </a:r>
          </a:p>
        </p:txBody>
      </p:sp>
      <p:sp>
        <p:nvSpPr>
          <p:cNvPr id="15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3068638"/>
            <a:ext cx="10752667" cy="223587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6" name="Titel 11"/>
          <p:cNvSpPr>
            <a:spLocks noGrp="1"/>
          </p:cNvSpPr>
          <p:nvPr>
            <p:ph type="title" hasCustomPrompt="1"/>
          </p:nvPr>
        </p:nvSpPr>
        <p:spPr>
          <a:xfrm>
            <a:off x="719667" y="2239645"/>
            <a:ext cx="10752667" cy="61277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</p:spTree>
    <p:extLst>
      <p:ext uri="{BB962C8B-B14F-4D97-AF65-F5344CB8AC3E}">
        <p14:creationId xmlns:p14="http://schemas.microsoft.com/office/powerpoint/2010/main" val="113110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26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entitel Lay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D774A3D-166E-4517-990B-B5A92726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972"/>
            <a:ext cx="12192000" cy="4504944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19667" y="3546476"/>
            <a:ext cx="10752667" cy="2582861"/>
          </a:xfrm>
          <a:prstGeom prst="rect">
            <a:avLst/>
          </a:prstGeom>
        </p:spPr>
        <p:txBody>
          <a:bodyPr bIns="108000" anchor="b" anchorCtr="0">
            <a:normAutofit/>
          </a:bodyPr>
          <a:lstStyle>
            <a:lvl1pPr>
              <a:spcAft>
                <a:spcPts val="1200"/>
              </a:spcAft>
              <a:defRPr sz="1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Inhaltsverzeichnis</a:t>
            </a:r>
          </a:p>
          <a:p>
            <a:pPr lvl="0"/>
            <a:r>
              <a:rPr lang="de-DE"/>
              <a:t>01 Kapitelname eins</a:t>
            </a:r>
          </a:p>
          <a:p>
            <a:pPr lvl="0"/>
            <a:r>
              <a:rPr lang="de-DE"/>
              <a:t>02 Kapitelname zwei</a:t>
            </a:r>
          </a:p>
          <a:p>
            <a:pPr lvl="0"/>
            <a:r>
              <a:rPr lang="de-DE"/>
              <a:t>03 Kapitelname drei</a:t>
            </a:r>
          </a:p>
          <a:p>
            <a:pPr lvl="0"/>
            <a:r>
              <a:rPr lang="de-DE"/>
              <a:t>04 Kapitelname vier</a:t>
            </a:r>
          </a:p>
          <a:p>
            <a:pPr lvl="0"/>
            <a:r>
              <a:rPr lang="de-DE"/>
              <a:t>05 Kapitelname fünf</a:t>
            </a:r>
          </a:p>
        </p:txBody>
      </p:sp>
      <p:sp>
        <p:nvSpPr>
          <p:cNvPr id="15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3068638"/>
            <a:ext cx="10752667" cy="223587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6" name="Titel 11"/>
          <p:cNvSpPr>
            <a:spLocks noGrp="1"/>
          </p:cNvSpPr>
          <p:nvPr>
            <p:ph type="title" hasCustomPrompt="1"/>
          </p:nvPr>
        </p:nvSpPr>
        <p:spPr>
          <a:xfrm>
            <a:off x="719667" y="2239645"/>
            <a:ext cx="10752667" cy="61277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20665" y="6594316"/>
            <a:ext cx="4251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28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entitel Blanko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6A79AAB-AF72-40AC-AEB9-619975E7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9700"/>
            <a:ext cx="12192000" cy="365760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19667" y="3546476"/>
            <a:ext cx="10752667" cy="258286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Aft>
                <a:spcPts val="1200"/>
              </a:spcAft>
              <a:defRPr sz="1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Inhaltsverzeichnis</a:t>
            </a:r>
          </a:p>
          <a:p>
            <a:pPr lvl="0"/>
            <a:r>
              <a:rPr lang="de-DE"/>
              <a:t>01 Kapitelname eins</a:t>
            </a:r>
          </a:p>
          <a:p>
            <a:pPr lvl="0"/>
            <a:r>
              <a:rPr lang="de-DE"/>
              <a:t>02 Kapitelname zwei</a:t>
            </a:r>
          </a:p>
          <a:p>
            <a:pPr lvl="0"/>
            <a:r>
              <a:rPr lang="de-DE"/>
              <a:t>03 Kapitelname drei</a:t>
            </a:r>
          </a:p>
          <a:p>
            <a:pPr lvl="0"/>
            <a:r>
              <a:rPr lang="de-DE"/>
              <a:t>04 Kapitelname vier</a:t>
            </a:r>
          </a:p>
          <a:p>
            <a:pPr lvl="0"/>
            <a:r>
              <a:rPr lang="de-DE"/>
              <a:t>05 Kapitelname fünf</a:t>
            </a:r>
          </a:p>
        </p:txBody>
      </p:sp>
      <p:sp>
        <p:nvSpPr>
          <p:cNvPr id="15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3068638"/>
            <a:ext cx="10752667" cy="223587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6" name="Titel 11"/>
          <p:cNvSpPr>
            <a:spLocks noGrp="1"/>
          </p:cNvSpPr>
          <p:nvPr>
            <p:ph type="title" hasCustomPrompt="1"/>
          </p:nvPr>
        </p:nvSpPr>
        <p:spPr>
          <a:xfrm>
            <a:off x="719667" y="2239645"/>
            <a:ext cx="10752667" cy="61277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0665" y="6594316"/>
            <a:ext cx="4251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31296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1-spaltig Bild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eine Überschrift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05970" y="368301"/>
            <a:ext cx="5533965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732367" y="2565400"/>
            <a:ext cx="10752667" cy="3455988"/>
          </a:xfrm>
        </p:spPr>
        <p:txBody>
          <a:bodyPr anchor="ctr" anchorCtr="1"/>
          <a:lstStyle>
            <a:lvl1pPr marL="0" marR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Bild durch Klick auf Symbol einfügen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2097088"/>
            <a:ext cx="10752667" cy="213969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Einspaltige Seite mit einem Bild</a:t>
            </a:r>
          </a:p>
        </p:txBody>
      </p:sp>
    </p:spTree>
    <p:extLst>
      <p:ext uri="{BB962C8B-B14F-4D97-AF65-F5344CB8AC3E}">
        <p14:creationId xmlns:p14="http://schemas.microsoft.com/office/powerpoint/2010/main" val="37589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0CCD8FB-6A2C-4756-A0D2-063B8E475794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68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D8FB-6A2C-4756-A0D2-063B8E475794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65-00AC-482A-B902-3E4280D2ED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8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667" y="2577446"/>
            <a:ext cx="10752667" cy="59153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der Kapitelname</a:t>
            </a:r>
          </a:p>
        </p:txBody>
      </p:sp>
      <p:sp>
        <p:nvSpPr>
          <p:cNvPr id="4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705968" y="3407938"/>
            <a:ext cx="10752667" cy="223587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Könnte noch eine Unterzeile Stehen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05970" y="368301"/>
            <a:ext cx="5533965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60741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eine Überschrift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719668" y="2565400"/>
            <a:ext cx="10752667" cy="3455988"/>
          </a:xfrm>
        </p:spPr>
        <p:txBody>
          <a:bodyPr numCol="1"/>
          <a:lstStyle>
            <a:lvl1pPr marL="0" indent="0" defTabSz="180000">
              <a:buFont typeface="Arial" panose="020B0604020202020204" pitchFamily="34" charset="0"/>
              <a:buNone/>
              <a:tabLst/>
              <a:defRPr baseline="0"/>
            </a:lvl1pPr>
            <a:lvl2pPr defTabSz="180000">
              <a:defRPr/>
            </a:lvl2pPr>
          </a:lstStyle>
          <a:p>
            <a:pPr lvl="0"/>
            <a:r>
              <a:rPr lang="de-DE"/>
              <a:t>Hier können Sie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05970" y="368301"/>
            <a:ext cx="5533965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2097088"/>
            <a:ext cx="10752667" cy="223587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Einspaltige Seite mit Text</a:t>
            </a:r>
          </a:p>
        </p:txBody>
      </p:sp>
    </p:spTree>
    <p:extLst>
      <p:ext uri="{BB962C8B-B14F-4D97-AF65-F5344CB8AC3E}">
        <p14:creationId xmlns:p14="http://schemas.microsoft.com/office/powerpoint/2010/main" val="302775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 ohne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719668" y="1484314"/>
            <a:ext cx="10752667" cy="4537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Hier können Sie ganzseitigen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05970" y="368301"/>
            <a:ext cx="553396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111820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719667" y="2168526"/>
            <a:ext cx="10752667" cy="612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Mastertitelformat </a:t>
            </a:r>
            <a:r>
              <a:rPr lang="de-DE" dirty="0"/>
              <a:t>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33365" y="3068638"/>
            <a:ext cx="10738968" cy="30607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733365" y="6496408"/>
            <a:ext cx="10738968" cy="1333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1287" y="228242"/>
            <a:ext cx="4903124" cy="1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300" kern="1200" cap="all" spc="50" baseline="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None/>
        <a:tabLst/>
        <a:defRPr sz="12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2pPr>
      <a:lvl3pPr marL="36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54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72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6">
          <p15:clr>
            <a:srgbClr val="F26B43"/>
          </p15:clr>
        </p15:guide>
        <p15:guide id="2" pos="3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pos="5420">
          <p15:clr>
            <a:srgbClr val="F26B43"/>
          </p15:clr>
        </p15:guide>
        <p15:guide id="5" orient="horz" pos="4088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752">
          <p15:clr>
            <a:srgbClr val="F26B43"/>
          </p15:clr>
        </p15:guide>
        <p15:guide id="9" orient="horz" pos="3861">
          <p15:clr>
            <a:srgbClr val="F26B43"/>
          </p15:clr>
        </p15:guide>
        <p15:guide id="10" orient="horz" pos="193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A513299-5A5B-4A39-89AA-0A2BDC916E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489700"/>
            <a:ext cx="12192000" cy="36576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33365" y="1193096"/>
            <a:ext cx="10752667" cy="5915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719667" y="2565402"/>
            <a:ext cx="10752667" cy="3455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20665" y="6594316"/>
            <a:ext cx="4251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7832" y="33897"/>
            <a:ext cx="4252759" cy="1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hf hdr="0" ftr="0" dt="0"/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300" kern="1200" cap="all" spc="50" baseline="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None/>
        <a:defRPr sz="1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6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54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72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40">
          <p15:clr>
            <a:srgbClr val="F26B43"/>
          </p15:clr>
        </p15:guide>
        <p15:guide id="3" pos="2880">
          <p15:clr>
            <a:srgbClr val="F26B43"/>
          </p15:clr>
        </p15:guide>
        <p15:guide id="4" pos="5420">
          <p15:clr>
            <a:srgbClr val="F26B43"/>
          </p15:clr>
        </p15:guide>
        <p15:guide id="5" orient="horz" pos="459">
          <p15:clr>
            <a:srgbClr val="F26B43"/>
          </p15:clr>
        </p15:guide>
        <p15:guide id="6" orient="horz" pos="731">
          <p15:clr>
            <a:srgbClr val="F26B43"/>
          </p15:clr>
        </p15:guide>
        <p15:guide id="7" orient="horz" pos="1321">
          <p15:clr>
            <a:srgbClr val="F26B43"/>
          </p15:clr>
        </p15:guide>
        <p15:guide id="8" orient="horz" pos="1616">
          <p15:clr>
            <a:srgbClr val="F26B43"/>
          </p15:clr>
        </p15:guide>
        <p15:guide id="9" orient="horz" pos="3793">
          <p15:clr>
            <a:srgbClr val="F26B43"/>
          </p15:clr>
        </p15:guide>
        <p15:guide id="10" orient="horz" pos="232">
          <p15:clr>
            <a:srgbClr val="F26B43"/>
          </p15:clr>
        </p15:guide>
        <p15:guide id="11" orient="horz" pos="4088">
          <p15:clr>
            <a:srgbClr val="F26B43"/>
          </p15:clr>
        </p15:guide>
        <p15:guide id="12" pos="2948">
          <p15:clr>
            <a:srgbClr val="F26B43"/>
          </p15:clr>
        </p15:guide>
        <p15:guide id="13" pos="2812">
          <p15:clr>
            <a:srgbClr val="F26B43"/>
          </p15:clr>
        </p15:guide>
        <p15:guide id="14" orient="horz" pos="93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39E087-CFF2-4A4D-AF6F-F10B9218E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Nelson </a:t>
            </a:r>
            <a:r>
              <a:rPr lang="de-DE" sz="1600" dirty="0" err="1"/>
              <a:t>Morais</a:t>
            </a:r>
            <a:r>
              <a:rPr lang="de-DE" sz="1600" dirty="0"/>
              <a:t> &amp; Jan Weimer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F0E075-D7F2-4430-8FE6-69D80599F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Webanwendungen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FFB660-AB11-47CF-B316-55B3F652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de-DE" dirty="0"/>
              <a:t>Auftragsverwaltungssystem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148290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46190-9302-457E-BD77-3C624935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1E26915-8211-4FDC-AA39-C799DC074F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Auftragsverwaltungssystem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Technische Grundlagen</a:t>
            </a:r>
          </a:p>
          <a:p>
            <a:pPr marL="522900" lvl="1" indent="-342900"/>
            <a:r>
              <a:rPr lang="de-DE" sz="1600" dirty="0"/>
              <a:t>Vue.js &amp; Quasar</a:t>
            </a:r>
          </a:p>
          <a:p>
            <a:pPr marL="522900" lvl="1" indent="-342900"/>
            <a:r>
              <a:rPr lang="de-DE" sz="1600" dirty="0"/>
              <a:t>Popularität von </a:t>
            </a:r>
            <a:r>
              <a:rPr lang="de-DE" sz="1600" dirty="0" err="1"/>
              <a:t>Vue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App-Vorstellung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Zusammenfassung &amp; Fazit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B77761B-C125-4F8F-8C8D-46E0D909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EC959B6-5EA1-4777-A405-F25D2213A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02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F6D53-276E-4D96-BE1B-34242F75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AuftragsVerwaltungssystem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2B7F9-0765-47B5-8FEB-F07F958E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 native App für Tablets als mobile Endgeräte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Dient dazu Aufträge für Teams zu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Team besteht aus mehreren Mitarbeiter und einem Teamleiter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Teamleiter können Aufträge für ihr Team annehmen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Aufträge besitzen mehrere </a:t>
            </a:r>
            <a:r>
              <a:rPr lang="de-DE" dirty="0" err="1"/>
              <a:t>Stati</a:t>
            </a:r>
            <a:br>
              <a:rPr lang="de-DE" dirty="0"/>
            </a:br>
            <a:r>
              <a:rPr lang="de-DE" dirty="0"/>
              <a:t>-		OFFEN: wurde von keinem Team angenommen → von Teamleitern auf einem schwarzen Brett find- und akzeptierbar</a:t>
            </a:r>
          </a:p>
          <a:p>
            <a:r>
              <a:rPr lang="de-DE" dirty="0"/>
              <a:t>	  -		ANGENOMMEN: wurde von einem Team angenommen → Teammitgliedern können diese auf ihrer </a:t>
            </a:r>
            <a:r>
              <a:rPr lang="de-DE" dirty="0" err="1"/>
              <a:t>TeamPage</a:t>
            </a:r>
            <a:r>
              <a:rPr lang="de-DE" dirty="0"/>
              <a:t> finden , nicht 		mehr im schwarzen Brett </a:t>
            </a:r>
            <a:r>
              <a:rPr lang="de-DE" dirty="0" err="1"/>
              <a:t>findbar</a:t>
            </a:r>
            <a:endParaRPr lang="de-DE" dirty="0"/>
          </a:p>
          <a:p>
            <a:r>
              <a:rPr lang="de-DE" dirty="0"/>
              <a:t>	  -		ABGELAUFEN: Frist des Auftrages abgelaufen → nicht mehr im schwarzen Brett </a:t>
            </a:r>
            <a:r>
              <a:rPr lang="de-DE" dirty="0" err="1"/>
              <a:t>findbar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Threadboard für globale und teaminterne Threads</a:t>
            </a:r>
          </a:p>
        </p:txBody>
      </p:sp>
    </p:spTree>
    <p:extLst>
      <p:ext uri="{BB962C8B-B14F-4D97-AF65-F5344CB8AC3E}">
        <p14:creationId xmlns:p14="http://schemas.microsoft.com/office/powerpoint/2010/main" val="264556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BBDBB3-CE65-4C53-9137-CBABA5DD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Grundlagen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EAE579-2239-48C8-A369-371E490B7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Vue.js &amp; Quasar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0CF9D6-AF72-41C3-9C23-D539DA83A8E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leichtgewichtig ( 18 KB Downloadgröße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Arbeitet komponentenweise</a:t>
            </a:r>
          </a:p>
          <a:p>
            <a:r>
              <a:rPr lang="de-DE" dirty="0"/>
              <a:t>		- bessere Auslagerung ( kommt SWA entgegen)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Flexibilität von Vue.js stellt Risiken dar (erlaubt verschiedene </a:t>
            </a:r>
            <a:r>
              <a:rPr lang="de-DE" dirty="0" err="1"/>
              <a:t>Codingstils</a:t>
            </a:r>
            <a:r>
              <a:rPr lang="de-DE" dirty="0"/>
              <a:t>)</a:t>
            </a:r>
          </a:p>
          <a:p>
            <a:r>
              <a:rPr lang="de-DE" dirty="0"/>
              <a:t>		=&gt;	festgesetzte teaminterne </a:t>
            </a:r>
            <a:r>
              <a:rPr lang="de-DE" dirty="0" err="1"/>
              <a:t>Codingrichtlinien</a:t>
            </a:r>
            <a:r>
              <a:rPr lang="de-DE" dirty="0"/>
              <a:t> um 			 	Risikoausmaß zu verringern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464E64-1572-49E8-AC1F-7868B0B9872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Framework, welches auf Vue.js basiert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Entwickler bekommt Richtlinie als Hilfe, zur Erstellung einer benutzerfreundlichen Oberfläche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Aufgrund der Responsivität kann der Code einmal geschrieben und die Anwendung auf mehreren Arten adaptiert werden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499AA7-1FB2-41A0-AC13-5A2A20ADCC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C75834E-A4CE-435C-87B2-DFBBBAE1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92" y="2249066"/>
            <a:ext cx="1798283" cy="107897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7A4E0C4-9EB8-4B17-9844-34B20DE7B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27" y="2360485"/>
            <a:ext cx="856131" cy="8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B872E78-1AF4-4421-AF74-53E9D016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Popularität von </a:t>
            </a:r>
            <a:r>
              <a:rPr lang="de-DE" dirty="0" err="1"/>
              <a:t>Vue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9A01EFA-1310-4498-9DAF-C3CF0E026C6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72" y="1921970"/>
            <a:ext cx="6390126" cy="4567729"/>
          </a:xfr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D39615B-5372-4567-A31A-28A461BC8C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0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66B9380-C93E-4C36-BA99-91F713F5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200" dirty="0"/>
              <a:t>App-Vorstellung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1CAEA1D-4C02-4F3D-8E49-40F521FDC0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38F28FD-06FF-47DA-A704-4ED61CA28C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02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D3A6A55-698F-4338-9BCF-A657DECE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Zusammenfassung &amp; Fazit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8CB05C-D966-463B-938C-37D86C6909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3D95F4C-C8A1-450F-B705-EB95FB8A58D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b="1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Realisierung eines Auftragsverwaltungssystems für Tablets als mobile Endgeräte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Dient zur teamweisen Verwaltung von Aufträgen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Nutzung von Vue.js &amp; Quasar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0E36ADB-56B3-49BB-8C77-F7C733F5D4E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b="1" dirty="0"/>
              <a:t>Fazit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Arbeit mit Vue.js und dazugehörigem Framework Quasar war zufriedenstellend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einzelnen Komponenten sind schnell und separat realisierbar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Exponentieller Anstieg der Popularität ist nachvollziehbar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Einschätzung ist, dass der Trend länger so weitergehen wird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9B09634-71DC-4BD6-9090-F648A9855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21E2D5-0829-4637-81EB-5786EB9F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200" dirty="0"/>
              <a:t>Vielen Dank Für eure Aufmerksamkeit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8389898-C222-40E7-AD50-1C992C03F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5968" y="3407938"/>
            <a:ext cx="10752667" cy="243656"/>
          </a:xfrm>
        </p:spPr>
        <p:txBody>
          <a:bodyPr/>
          <a:lstStyle/>
          <a:p>
            <a:pPr algn="ctr"/>
            <a:r>
              <a:rPr lang="de-DE" sz="2000" dirty="0"/>
              <a:t>Noch Fragen?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09E5DC3-655A-455B-B9F9-F24CC91D86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1476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HSOS">
      <a:dk1>
        <a:srgbClr val="5E5E5D"/>
      </a:dk1>
      <a:lt1>
        <a:sysClr val="window" lastClr="FFFFFF"/>
      </a:lt1>
      <a:dk2>
        <a:srgbClr val="009EE3"/>
      </a:dk2>
      <a:lt2>
        <a:srgbClr val="CBCBCC"/>
      </a:lt2>
      <a:accent1>
        <a:srgbClr val="BD9BA4"/>
      </a:accent1>
      <a:accent2>
        <a:srgbClr val="CCA195"/>
      </a:accent2>
      <a:accent3>
        <a:srgbClr val="D6B85F"/>
      </a:accent3>
      <a:accent4>
        <a:srgbClr val="8CAF90"/>
      </a:accent4>
      <a:accent5>
        <a:srgbClr val="85A1B2"/>
      </a:accent5>
      <a:accent6>
        <a:srgbClr val="99BFC7"/>
      </a:accent6>
      <a:hlink>
        <a:srgbClr val="005F73"/>
      </a:hlink>
      <a:folHlink>
        <a:srgbClr val="005F80"/>
      </a:folHlink>
    </a:clrScheme>
    <a:fontScheme name="HS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sign1" id="{4D0603D0-D8EE-4A8F-9635-D096BFA51E2B}" vid="{96AA1E52-C030-4482-AE34-C52DCC05250A}"/>
    </a:ext>
  </a:extLst>
</a:theme>
</file>

<file path=ppt/theme/theme2.xml><?xml version="1.0" encoding="utf-8"?>
<a:theme xmlns:a="http://schemas.openxmlformats.org/drawingml/2006/main" name="HSOS Inhaltsfolien">
  <a:themeElements>
    <a:clrScheme name="HSOS">
      <a:dk1>
        <a:srgbClr val="5E5E5D"/>
      </a:dk1>
      <a:lt1>
        <a:sysClr val="window" lastClr="FFFFFF"/>
      </a:lt1>
      <a:dk2>
        <a:srgbClr val="009EE3"/>
      </a:dk2>
      <a:lt2>
        <a:srgbClr val="CBCCCC"/>
      </a:lt2>
      <a:accent1>
        <a:srgbClr val="BD9BA4"/>
      </a:accent1>
      <a:accent2>
        <a:srgbClr val="CCA195"/>
      </a:accent2>
      <a:accent3>
        <a:srgbClr val="D6B85F"/>
      </a:accent3>
      <a:accent4>
        <a:srgbClr val="A1AC76"/>
      </a:accent4>
      <a:accent5>
        <a:srgbClr val="85A1B2"/>
      </a:accent5>
      <a:accent6>
        <a:srgbClr val="B2C5C3"/>
      </a:accent6>
      <a:hlink>
        <a:srgbClr val="009EE3"/>
      </a:hlink>
      <a:folHlink>
        <a:srgbClr val="009EE3"/>
      </a:folHlink>
    </a:clrScheme>
    <a:fontScheme name="HS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296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RobotoRemix-Regular</vt:lpstr>
      <vt:lpstr>Design1</vt:lpstr>
      <vt:lpstr>HSOS Inhaltsfolien</vt:lpstr>
      <vt:lpstr>Auftragsverwaltungssystem</vt:lpstr>
      <vt:lpstr>Inhaltsverzeichnis</vt:lpstr>
      <vt:lpstr>AuftragsVerwaltungssystem</vt:lpstr>
      <vt:lpstr>Technische Grundlagen</vt:lpstr>
      <vt:lpstr>Popularität von Vue</vt:lpstr>
      <vt:lpstr>App-Vorstellung</vt:lpstr>
      <vt:lpstr>Zusammenfassung &amp; Fazit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Auftragsverwaltungssystem</dc:title>
  <dc:creator>User</dc:creator>
  <cp:lastModifiedBy>User</cp:lastModifiedBy>
  <cp:revision>2</cp:revision>
  <dcterms:created xsi:type="dcterms:W3CDTF">2022-03-05T22:54:49Z</dcterms:created>
  <dcterms:modified xsi:type="dcterms:W3CDTF">2022-03-08T19:53:16Z</dcterms:modified>
</cp:coreProperties>
</file>