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5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0CCD8FB-6A2C-4756-A0D2-063B8E475794}" type="datetimeFigureOut">
              <a:rPr lang="de-DE" smtClean="0"/>
              <a:t>05.03.2022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57D70B65-00AC-482A-B902-3E4280D2ED4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076637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CD8FB-6A2C-4756-A0D2-063B8E475794}" type="datetimeFigureOut">
              <a:rPr lang="de-DE" smtClean="0"/>
              <a:t>05.03.2022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0B65-00AC-482A-B902-3E4280D2ED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881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CD8FB-6A2C-4756-A0D2-063B8E475794}" type="datetimeFigureOut">
              <a:rPr lang="de-DE" smtClean="0"/>
              <a:t>05.03.2022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0B65-00AC-482A-B902-3E4280D2ED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182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CD8FB-6A2C-4756-A0D2-063B8E475794}" type="datetimeFigureOut">
              <a:rPr lang="de-DE" smtClean="0"/>
              <a:t>05.03.2022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0B65-00AC-482A-B902-3E4280D2ED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4838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CD8FB-6A2C-4756-A0D2-063B8E475794}" type="datetimeFigureOut">
              <a:rPr lang="de-DE" smtClean="0"/>
              <a:t>05.03.2022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0B65-00AC-482A-B902-3E4280D2ED4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56794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CD8FB-6A2C-4756-A0D2-063B8E475794}" type="datetimeFigureOut">
              <a:rPr lang="de-DE" smtClean="0"/>
              <a:t>05.03.2022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0B65-00AC-482A-B902-3E4280D2ED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1780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CD8FB-6A2C-4756-A0D2-063B8E475794}" type="datetimeFigureOut">
              <a:rPr lang="de-DE" smtClean="0"/>
              <a:t>05.03.2022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0B65-00AC-482A-B902-3E4280D2ED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2704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CD8FB-6A2C-4756-A0D2-063B8E475794}" type="datetimeFigureOut">
              <a:rPr lang="de-DE" smtClean="0"/>
              <a:t>05.03.2022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0B65-00AC-482A-B902-3E4280D2ED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6983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CD8FB-6A2C-4756-A0D2-063B8E475794}" type="datetimeFigureOut">
              <a:rPr lang="de-DE" smtClean="0"/>
              <a:t>05.03.2022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0B65-00AC-482A-B902-3E4280D2ED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9780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CD8FB-6A2C-4756-A0D2-063B8E475794}" type="datetimeFigureOut">
              <a:rPr lang="de-DE" smtClean="0"/>
              <a:t>05.03.2022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0B65-00AC-482A-B902-3E4280D2ED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6243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CD8FB-6A2C-4756-A0D2-063B8E475794}" type="datetimeFigureOut">
              <a:rPr lang="de-DE" smtClean="0"/>
              <a:t>05.03.2022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0B65-00AC-482A-B902-3E4280D2ED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3553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C0CCD8FB-6A2C-4756-A0D2-063B8E475794}" type="datetimeFigureOut">
              <a:rPr lang="de-DE" smtClean="0"/>
              <a:t>05.03.2022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7D70B65-00AC-482A-B902-3E4280D2ED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042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FFB660-AB11-47CF-B316-55B3F65247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Auftragsverwaltungssystem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4F0E075-D7F2-4430-8FE6-69D80599F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Webanwendungen</a:t>
            </a:r>
          </a:p>
        </p:txBody>
      </p:sp>
    </p:spTree>
    <p:extLst>
      <p:ext uri="{BB962C8B-B14F-4D97-AF65-F5344CB8AC3E}">
        <p14:creationId xmlns:p14="http://schemas.microsoft.com/office/powerpoint/2010/main" val="1482901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A46190-9302-457E-BD77-3C6249354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73740F-0EDB-4094-ACDA-332B7BBFE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3023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5F6D53-276E-4D96-BE1B-34242F75E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Technische Grundlagen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C2B7F9-0765-47B5-8FEB-F07F958E5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5567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42BC0C-67D0-457C-8D9E-7FC459150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5EB3D7-EDD8-4F69-AF18-0A57749D9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1053254"/>
      </p:ext>
    </p:extLst>
  </p:cSld>
  <p:clrMapOvr>
    <a:masterClrMapping/>
  </p:clrMapOvr>
</p:sld>
</file>

<file path=ppt/theme/theme1.xml><?xml version="1.0" encoding="utf-8"?>
<a:theme xmlns:a="http://schemas.openxmlformats.org/drawingml/2006/main" name="Aussicht">
  <a:themeElements>
    <a:clrScheme name="Aussicht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Aussicht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sicht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TM03457515[[fn=Aussicht]]</Template>
  <TotalTime>0</TotalTime>
  <Words>5</Words>
  <Application>Microsoft Office PowerPoint</Application>
  <PresentationFormat>Breitbild</PresentationFormat>
  <Paragraphs>4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Century Schoolbook</vt:lpstr>
      <vt:lpstr>Wingdings 2</vt:lpstr>
      <vt:lpstr>Aussicht</vt:lpstr>
      <vt:lpstr>Auftragsverwaltungssystem</vt:lpstr>
      <vt:lpstr>Einleitung</vt:lpstr>
      <vt:lpstr>Technische Grundlagen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Auftragsverwaltungssystem</dc:title>
  <dc:creator>User</dc:creator>
  <cp:lastModifiedBy>User</cp:lastModifiedBy>
  <cp:revision>1</cp:revision>
  <dcterms:created xsi:type="dcterms:W3CDTF">2022-03-05T22:54:49Z</dcterms:created>
  <dcterms:modified xsi:type="dcterms:W3CDTF">2022-03-05T23:30:38Z</dcterms:modified>
</cp:coreProperties>
</file>