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Josefin Slab SemiBold"/>
      <p:regular r:id="rId9"/>
      <p:bold r:id="rId10"/>
      <p:italic r:id="rId11"/>
      <p:boldItalic r:id="rId12"/>
    </p:embeddedFont>
    <p:embeddedFont>
      <p:font typeface="Montserrat"/>
      <p:regular r:id="rId13"/>
      <p:bold r:id="rId14"/>
      <p:italic r:id="rId15"/>
      <p:boldItalic r:id="rId16"/>
    </p:embeddedFont>
    <p:embeddedFont>
      <p:font typeface="Bebas Neue"/>
      <p:regular r:id="rId17"/>
    </p:embeddedFon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21" Type="http://schemas.openxmlformats.org/officeDocument/2006/relationships/font" Target="fonts/SourceSansPr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JosefinSlabSemiBo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JosefinSlabSemiBold-italic.fntdata"/><Relationship Id="rId10" Type="http://schemas.openxmlformats.org/officeDocument/2006/relationships/font" Target="fonts/JosefinSlabSemiBold-bold.fntdata"/><Relationship Id="rId13" Type="http://schemas.openxmlformats.org/officeDocument/2006/relationships/font" Target="fonts/Montserrat-regular.fntdata"/><Relationship Id="rId12" Type="http://schemas.openxmlformats.org/officeDocument/2006/relationships/font" Target="fonts/JosefinSlabSemiBold-boldItalic.fntdata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BebasNeue-regular.fntdata"/><Relationship Id="rId16" Type="http://schemas.openxmlformats.org/officeDocument/2006/relationships/font" Target="fonts/Montserrat-boldItalic.fntdata"/><Relationship Id="rId19" Type="http://schemas.openxmlformats.org/officeDocument/2006/relationships/font" Target="fonts/SourceSansPro-bold.fntdata"/><Relationship Id="rId18" Type="http://schemas.openxmlformats.org/officeDocument/2006/relationships/font" Target="fonts/SourceSansPr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e38dc7bb6a_1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e38dc7bb6a_1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e1886a29a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e1886a29a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e1886a29ab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e1886a29ab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e38dc7bb6a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e38dc7bb6a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flipH="1" rot="10800000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flipH="1" rot="10800000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flipH="1" rot="10800000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rect b="b" l="l" r="r" t="t"/>
              <a:pathLst>
                <a:path extrusionOk="0" fill="none" h="44075" w="50914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rect b="b" l="l" r="r" t="t"/>
              <a:pathLst>
                <a:path extrusionOk="0" fill="none" h="4742" w="4712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" name="Google Shape;68;p2"/>
          <p:cNvSpPr txBox="1"/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9" name="Google Shape;69;p2"/>
          <p:cNvSpPr txBox="1"/>
          <p:nvPr>
            <p:ph idx="1" type="subTitle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flipH="1" rot="10800000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flipH="1" rot="10800000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flipH="1" rot="10800000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flipH="1" rot="10800000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flipH="1" rot="10800000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flipH="1" rot="10800000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flipH="1" rot="10800000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" name="Google Shape;295;p11"/>
          <p:cNvSpPr txBox="1"/>
          <p:nvPr>
            <p:ph hasCustomPrompt="1" type="title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/>
          <p:nvPr>
            <p:ph idx="1" type="subTitle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/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0" name="Google Shape;300;p13"/>
          <p:cNvSpPr txBox="1"/>
          <p:nvPr>
            <p:ph hasCustomPrompt="1" idx="2" type="title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/>
          <p:nvPr>
            <p:ph idx="1" type="subTitle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13"/>
          <p:cNvSpPr txBox="1"/>
          <p:nvPr>
            <p:ph idx="3" type="title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3" name="Google Shape;303;p13"/>
          <p:cNvSpPr txBox="1"/>
          <p:nvPr>
            <p:ph hasCustomPrompt="1" idx="4" type="title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/>
          <p:nvPr>
            <p:ph idx="5" type="subTitle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13"/>
          <p:cNvSpPr txBox="1"/>
          <p:nvPr>
            <p:ph idx="6" type="title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06" name="Google Shape;306;p13"/>
          <p:cNvSpPr txBox="1"/>
          <p:nvPr>
            <p:ph idx="7" type="title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7" name="Google Shape;307;p13"/>
          <p:cNvSpPr txBox="1"/>
          <p:nvPr>
            <p:ph hasCustomPrompt="1" idx="8" type="title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/>
          <p:nvPr>
            <p:ph idx="9" type="subTitle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13"/>
          <p:cNvSpPr txBox="1"/>
          <p:nvPr>
            <p:ph idx="13" type="title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0" name="Google Shape;310;p13"/>
          <p:cNvSpPr txBox="1"/>
          <p:nvPr>
            <p:ph hasCustomPrompt="1" idx="14" type="title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/>
          <p:nvPr>
            <p:ph idx="15" type="subTitle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rect b="b" l="l" r="r" t="t"/>
                  <a:pathLst>
                    <a:path extrusionOk="0" h="31521" w="7478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rect b="b" l="l" r="r" t="t"/>
                  <a:pathLst>
                    <a:path extrusionOk="0" h="33163" w="7479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flipH="1" rot="-5400000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rect b="b" l="l" r="r" t="t"/>
                  <a:pathLst>
                    <a:path extrusionOk="0" h="31521" w="7478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rect b="b" l="l" r="r" t="t"/>
                  <a:pathLst>
                    <a:path extrusionOk="0" h="33163" w="7479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rect b="b" l="l" r="r" t="t"/>
              <a:pathLst>
                <a:path extrusionOk="0" h="3131" w="14682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rect b="b" l="l" r="r" t="t"/>
              <a:pathLst>
                <a:path extrusionOk="0" h="2919" w="14439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rect b="b" l="l" r="r" t="t"/>
              <a:pathLst>
                <a:path extrusionOk="0" h="3131" w="14682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rect b="b" l="l" r="r" t="t"/>
              <a:pathLst>
                <a:path extrusionOk="0" h="2919" w="14439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/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8" name="Google Shape;338;p14"/>
          <p:cNvSpPr txBox="1"/>
          <p:nvPr>
            <p:ph idx="1" type="subTitle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39" name="Google Shape;339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flipH="1" rot="10800000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flipH="1" rot="10800000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flipH="1" rot="10800000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flipH="1" rot="10800000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flipH="1" rot="10800000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flipH="1" rot="10800000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_1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7513631" y="-475160"/>
            <a:ext cx="482550" cy="1505350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8388256" y="-475160"/>
            <a:ext cx="474200" cy="1505350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flipH="1" rot="10800000">
            <a:off x="119138" y="4268208"/>
            <a:ext cx="1129225" cy="143925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713779" y="4534879"/>
            <a:ext cx="920275" cy="1078300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29766" y="-247490"/>
            <a:ext cx="2181860" cy="892524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7892346" y="4268208"/>
            <a:ext cx="1129225" cy="143925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flipH="1" rot="10800000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7" name="Google Shape;417;p15"/>
          <p:cNvSpPr txBox="1"/>
          <p:nvPr>
            <p:ph type="title"/>
          </p:nvPr>
        </p:nvSpPr>
        <p:spPr>
          <a:xfrm>
            <a:off x="72000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8" name="Google Shape;418;p15"/>
          <p:cNvSpPr txBox="1"/>
          <p:nvPr>
            <p:ph idx="1" type="subTitle"/>
          </p:nvPr>
        </p:nvSpPr>
        <p:spPr>
          <a:xfrm>
            <a:off x="72000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15"/>
          <p:cNvSpPr txBox="1"/>
          <p:nvPr>
            <p:ph idx="2" type="title"/>
          </p:nvPr>
        </p:nvSpPr>
        <p:spPr>
          <a:xfrm>
            <a:off x="352185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0" name="Google Shape;420;p15"/>
          <p:cNvSpPr txBox="1"/>
          <p:nvPr>
            <p:ph idx="3" type="subTitle"/>
          </p:nvPr>
        </p:nvSpPr>
        <p:spPr>
          <a:xfrm>
            <a:off x="352185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15"/>
          <p:cNvSpPr txBox="1"/>
          <p:nvPr>
            <p:ph idx="4" type="title"/>
          </p:nvPr>
        </p:nvSpPr>
        <p:spPr>
          <a:xfrm>
            <a:off x="632370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2" name="Google Shape;422;p15"/>
          <p:cNvSpPr txBox="1"/>
          <p:nvPr>
            <p:ph idx="5" type="subTitle"/>
          </p:nvPr>
        </p:nvSpPr>
        <p:spPr>
          <a:xfrm>
            <a:off x="632370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15"/>
          <p:cNvSpPr txBox="1"/>
          <p:nvPr>
            <p:ph idx="6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/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6" name="Google Shape;426;p16"/>
          <p:cNvSpPr txBox="1"/>
          <p:nvPr>
            <p:ph idx="1" type="subTitle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16"/>
          <p:cNvSpPr txBox="1"/>
          <p:nvPr>
            <p:ph idx="2" type="title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8" name="Google Shape;428;p16"/>
          <p:cNvSpPr txBox="1"/>
          <p:nvPr>
            <p:ph idx="3" type="subTitle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16"/>
          <p:cNvSpPr txBox="1"/>
          <p:nvPr>
            <p:ph idx="4" type="title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0" name="Google Shape;430;p16"/>
          <p:cNvSpPr txBox="1"/>
          <p:nvPr>
            <p:ph idx="5" type="subTitle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16"/>
          <p:cNvSpPr txBox="1"/>
          <p:nvPr>
            <p:ph idx="6" type="title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2" name="Google Shape;432;p16"/>
          <p:cNvSpPr txBox="1"/>
          <p:nvPr>
            <p:ph idx="7" type="subTitle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16"/>
          <p:cNvSpPr txBox="1"/>
          <p:nvPr>
            <p:ph idx="8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434" name="Google Shape;434;p16"/>
          <p:cNvGrpSpPr/>
          <p:nvPr/>
        </p:nvGrpSpPr>
        <p:grpSpPr>
          <a:xfrm flipH="1" rot="-5400000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flipH="1" rot="-5400000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/>
          <p:nvPr>
            <p:ph type="title"/>
          </p:nvPr>
        </p:nvSpPr>
        <p:spPr>
          <a:xfrm>
            <a:off x="719975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5" name="Google Shape;455;p17"/>
          <p:cNvSpPr txBox="1"/>
          <p:nvPr>
            <p:ph idx="1" type="subTitle"/>
          </p:nvPr>
        </p:nvSpPr>
        <p:spPr>
          <a:xfrm>
            <a:off x="719975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17"/>
          <p:cNvSpPr txBox="1"/>
          <p:nvPr>
            <p:ph idx="2" type="title"/>
          </p:nvPr>
        </p:nvSpPr>
        <p:spPr>
          <a:xfrm>
            <a:off x="3512851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7" name="Google Shape;457;p17"/>
          <p:cNvSpPr txBox="1"/>
          <p:nvPr>
            <p:ph idx="3" type="subTitle"/>
          </p:nvPr>
        </p:nvSpPr>
        <p:spPr>
          <a:xfrm>
            <a:off x="3512850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17"/>
          <p:cNvSpPr txBox="1"/>
          <p:nvPr>
            <p:ph idx="4" type="title"/>
          </p:nvPr>
        </p:nvSpPr>
        <p:spPr>
          <a:xfrm>
            <a:off x="719975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9" name="Google Shape;459;p17"/>
          <p:cNvSpPr txBox="1"/>
          <p:nvPr>
            <p:ph idx="5" type="subTitle"/>
          </p:nvPr>
        </p:nvSpPr>
        <p:spPr>
          <a:xfrm>
            <a:off x="719975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17"/>
          <p:cNvSpPr txBox="1"/>
          <p:nvPr>
            <p:ph idx="6" type="title"/>
          </p:nvPr>
        </p:nvSpPr>
        <p:spPr>
          <a:xfrm>
            <a:off x="3512851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1" name="Google Shape;461;p17"/>
          <p:cNvSpPr txBox="1"/>
          <p:nvPr>
            <p:ph idx="7" type="subTitle"/>
          </p:nvPr>
        </p:nvSpPr>
        <p:spPr>
          <a:xfrm>
            <a:off x="3512850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17"/>
          <p:cNvSpPr txBox="1"/>
          <p:nvPr>
            <p:ph idx="8" type="title"/>
          </p:nvPr>
        </p:nvSpPr>
        <p:spPr>
          <a:xfrm>
            <a:off x="6305728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3" name="Google Shape;463;p17"/>
          <p:cNvSpPr txBox="1"/>
          <p:nvPr>
            <p:ph idx="9" type="subTitle"/>
          </p:nvPr>
        </p:nvSpPr>
        <p:spPr>
          <a:xfrm>
            <a:off x="6305725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17"/>
          <p:cNvSpPr txBox="1"/>
          <p:nvPr>
            <p:ph idx="13" type="title"/>
          </p:nvPr>
        </p:nvSpPr>
        <p:spPr>
          <a:xfrm>
            <a:off x="6305728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5" name="Google Shape;465;p17"/>
          <p:cNvSpPr txBox="1"/>
          <p:nvPr>
            <p:ph idx="14" type="subTitle"/>
          </p:nvPr>
        </p:nvSpPr>
        <p:spPr>
          <a:xfrm>
            <a:off x="6305725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17"/>
          <p:cNvSpPr txBox="1"/>
          <p:nvPr>
            <p:ph idx="15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467" name="Google Shape;467;p17"/>
          <p:cNvGrpSpPr/>
          <p:nvPr/>
        </p:nvGrpSpPr>
        <p:grpSpPr>
          <a:xfrm>
            <a:off x="7895789" y="-867371"/>
            <a:ext cx="1368260" cy="1078296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8380489" y="-105375"/>
            <a:ext cx="1129225" cy="143925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8142568" y="-638771"/>
            <a:ext cx="1368260" cy="1078296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49468" y="-695771"/>
            <a:ext cx="1368260" cy="1078296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97311" y="-467171"/>
            <a:ext cx="1368260" cy="1078296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609048" y="-238571"/>
            <a:ext cx="1368260" cy="1078296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6850" y="4601725"/>
            <a:ext cx="8517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5" name="Google Shape;505;p18"/>
          <p:cNvSpPr txBox="1"/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/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508" name="Google Shape;508;p1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rect b="b" l="l" r="r" t="t"/>
                <a:pathLst>
                  <a:path extrusionOk="0" h="7844" w="49394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rect b="b" l="l" r="r" t="t"/>
                <a:pathLst>
                  <a:path extrusionOk="0" h="8041" w="5605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rect b="b" l="l" r="r" t="t"/>
              <a:pathLst>
                <a:path extrusionOk="0" h="609" w="3915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/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519" name="Google Shape;519;p2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3"/>
          <p:cNvSpPr txBox="1"/>
          <p:nvPr>
            <p:ph hasCustomPrompt="1" idx="2" type="title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/>
          <p:nvPr>
            <p:ph idx="1" type="subTitle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rect b="b" l="l" r="r" t="t"/>
              <a:pathLst>
                <a:path extrusionOk="0" fill="none" h="39515" w="33072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flipH="1" rot="10800000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flipH="1" rot="10800000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flipH="1" rot="10800000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_1_1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flipH="1" rot="10800000">
            <a:off x="7503134" y="4535967"/>
            <a:ext cx="920275" cy="1078300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flipH="1" rot="10800000">
            <a:off x="7997084" y="4251217"/>
            <a:ext cx="1129225" cy="143925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flipH="1" rot="10800000">
            <a:off x="8527088" y="4255494"/>
            <a:ext cx="2240950" cy="1657325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flipH="1" rot="10800000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flipH="1" rot="10800000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256133" y="715243"/>
            <a:ext cx="2014791" cy="473128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179939" y="967068"/>
            <a:ext cx="2014791" cy="473128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0" name="Google Shape;560;p21"/>
          <p:cNvSpPr txBox="1"/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87588" y="-482281"/>
            <a:ext cx="482550" cy="1505350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999825" y="-467301"/>
            <a:ext cx="929375" cy="1078300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296925" y="-1076901"/>
            <a:ext cx="1138350" cy="143925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8582213" y="-482281"/>
            <a:ext cx="474200" cy="1505350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7270475" y="-467301"/>
            <a:ext cx="920275" cy="1078300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7764425" y="-1076901"/>
            <a:ext cx="1129225" cy="143925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220287" y="-761576"/>
            <a:ext cx="2249325" cy="1657325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rect b="b" l="l" r="r" t="t"/>
              <a:pathLst>
                <a:path extrusionOk="0" fill="none" h="62433" w="86355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8123338" y="-761576"/>
            <a:ext cx="2240950" cy="1657325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2926213" y="-467301"/>
            <a:ext cx="929375" cy="1078300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3535813" y="-695901"/>
            <a:ext cx="929375" cy="1078300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2" name="Google Shape;592;p22"/>
          <p:cNvSpPr txBox="1"/>
          <p:nvPr>
            <p:ph hasCustomPrompt="1" type="title"/>
          </p:nvPr>
        </p:nvSpPr>
        <p:spPr>
          <a:xfrm>
            <a:off x="1096600" y="262546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/>
          <p:nvPr>
            <p:ph idx="1" type="subTitle"/>
          </p:nvPr>
        </p:nvSpPr>
        <p:spPr>
          <a:xfrm>
            <a:off x="775750" y="385376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p22"/>
          <p:cNvSpPr txBox="1"/>
          <p:nvPr>
            <p:ph idx="2" type="title"/>
          </p:nvPr>
        </p:nvSpPr>
        <p:spPr>
          <a:xfrm>
            <a:off x="775750" y="347456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5" name="Google Shape;595;p22"/>
          <p:cNvSpPr txBox="1"/>
          <p:nvPr>
            <p:ph hasCustomPrompt="1" idx="3" type="title"/>
          </p:nvPr>
        </p:nvSpPr>
        <p:spPr>
          <a:xfrm>
            <a:off x="3781200" y="272451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/>
          <p:nvPr>
            <p:ph idx="4" type="subTitle"/>
          </p:nvPr>
        </p:nvSpPr>
        <p:spPr>
          <a:xfrm>
            <a:off x="3460350" y="395281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7" name="Google Shape;597;p22"/>
          <p:cNvSpPr txBox="1"/>
          <p:nvPr>
            <p:ph idx="5" type="title"/>
          </p:nvPr>
        </p:nvSpPr>
        <p:spPr>
          <a:xfrm>
            <a:off x="3460350" y="357361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8" name="Google Shape;598;p22"/>
          <p:cNvSpPr txBox="1"/>
          <p:nvPr>
            <p:ph hasCustomPrompt="1" idx="6" type="title"/>
          </p:nvPr>
        </p:nvSpPr>
        <p:spPr>
          <a:xfrm>
            <a:off x="6465800" y="272451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/>
          <p:nvPr>
            <p:ph idx="7" type="subTitle"/>
          </p:nvPr>
        </p:nvSpPr>
        <p:spPr>
          <a:xfrm>
            <a:off x="6144950" y="395281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0" name="Google Shape;600;p22"/>
          <p:cNvSpPr txBox="1"/>
          <p:nvPr>
            <p:ph idx="8" type="title"/>
          </p:nvPr>
        </p:nvSpPr>
        <p:spPr>
          <a:xfrm>
            <a:off x="6144950" y="357361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grpSp>
        <p:nvGrpSpPr>
          <p:cNvPr id="601" name="Google Shape;601;p22"/>
          <p:cNvGrpSpPr/>
          <p:nvPr/>
        </p:nvGrpSpPr>
        <p:grpSpPr>
          <a:xfrm>
            <a:off x="4852625" y="-1035569"/>
            <a:ext cx="1138350" cy="143925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/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6" name="Google Shape;606;p23"/>
          <p:cNvSpPr txBox="1"/>
          <p:nvPr>
            <p:ph idx="1" type="subTitle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07" name="Google Shape;607;p23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flipH="1" rot="10800000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7" name="Google Shape;667;p24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68" name="Google Shape;668;p24"/>
          <p:cNvSpPr txBox="1"/>
          <p:nvPr>
            <p:ph idx="1" type="body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669" name="Google Shape;669;p24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80" name="Google Shape;680;p25"/>
          <p:cNvSpPr txBox="1"/>
          <p:nvPr>
            <p:ph idx="1" type="body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681" name="Google Shape;681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01" name="Google Shape;701;p26"/>
          <p:cNvSpPr txBox="1"/>
          <p:nvPr>
            <p:ph idx="1" type="body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702" name="Google Shape;702;p26"/>
          <p:cNvGrpSpPr/>
          <p:nvPr/>
        </p:nvGrpSpPr>
        <p:grpSpPr>
          <a:xfrm>
            <a:off x="-1411812" y="3924763"/>
            <a:ext cx="2961179" cy="2085654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rect b="b" l="l" r="r" t="t"/>
                <a:pathLst>
                  <a:path extrusionOk="0" fill="none" h="55472" w="17114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rect b="b" l="l" r="r" t="t"/>
                <a:pathLst>
                  <a:path extrusionOk="0" fill="none" h="4712" w="4713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7393917" y="159663"/>
            <a:ext cx="2014791" cy="464410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7393917" y="480896"/>
            <a:ext cx="2014791" cy="473128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/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20" name="Google Shape;720;p27"/>
          <p:cNvSpPr txBox="1"/>
          <p:nvPr>
            <p:ph idx="1" type="subTitle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1" name="Google Shape;721;p27"/>
          <p:cNvSpPr txBox="1"/>
          <p:nvPr/>
        </p:nvSpPr>
        <p:spPr>
          <a:xfrm>
            <a:off x="713325" y="3571950"/>
            <a:ext cx="33288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8125138" y="1179072"/>
            <a:ext cx="39607" cy="39607"/>
          </a:xfrm>
          <a:custGeom>
            <a:rect b="b" l="l" r="r" t="t"/>
            <a:pathLst>
              <a:path extrusionOk="0" h="1217" w="1217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7136201" y="4054216"/>
            <a:ext cx="2074949" cy="962378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7691206" y="833500"/>
            <a:ext cx="2649775" cy="3476500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rect b="b" l="l" r="r" t="t"/>
                <a:pathLst>
                  <a:path extrusionOk="0" fill="none" h="36536" w="93711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rect b="b" l="l" r="r" t="t"/>
                <a:pathLst>
                  <a:path extrusionOk="0" fill="none" h="59272" w="101827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rect b="b" l="l" r="r" t="t"/>
                <a:pathLst>
                  <a:path extrusionOk="0" fill="none" h="36536" w="93711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rect b="b" l="l" r="r" t="t"/>
                <a:pathLst>
                  <a:path extrusionOk="0" fill="none" h="59272" w="101827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rect b="b" l="l" r="r" t="t"/>
                  <a:pathLst>
                    <a:path extrusionOk="0" h="3131" w="14682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rect b="b" l="l" r="r" t="t"/>
                  <a:pathLst>
                    <a:path extrusionOk="0" h="2919" w="14439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flipH="1" rot="10800000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flipH="1" rot="10800000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flipH="1" rot="10800000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flipH="1" rot="10800000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flipH="1" rot="10800000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flipH="1" rot="10800000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flipH="1" rot="10800000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"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flipH="1" rot="10800000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flipH="1" rot="10800000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rect b="b" l="l" r="r" t="t"/>
              <a:pathLst>
                <a:path extrusionOk="0" fill="none" h="44075" w="50914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rect b="b" l="l" r="r" t="t"/>
              <a:pathLst>
                <a:path extrusionOk="0" fill="none" h="4742" w="4712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flipH="1" rot="5400000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/>
            </a:lvl9pPr>
          </a:lstStyle>
          <a:p/>
        </p:txBody>
      </p:sp>
      <p:sp>
        <p:nvSpPr>
          <p:cNvPr id="108" name="Google Shape;108;p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rect b="b" l="l" r="r" t="t"/>
              <a:pathLst>
                <a:path extrusionOk="0" fill="none" h="39515" w="33072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5"/>
          <p:cNvSpPr txBox="1"/>
          <p:nvPr>
            <p:ph idx="1" type="subTitle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2" name="Google Shape;142;p5"/>
          <p:cNvSpPr txBox="1"/>
          <p:nvPr>
            <p:ph idx="2" type="subTitle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" name="Google Shape;143;p5"/>
          <p:cNvSpPr txBox="1"/>
          <p:nvPr>
            <p:ph idx="3" type="subTitle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5"/>
          <p:cNvSpPr txBox="1"/>
          <p:nvPr>
            <p:ph idx="4" type="subTitle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5"/>
          <p:cNvSpPr txBox="1"/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5" name="Google Shape;175;p6"/>
          <p:cNvSpPr txBox="1"/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rect b="b" l="l" r="r" t="t"/>
                <a:pathLst>
                  <a:path extrusionOk="0" h="31521" w="7478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rect b="b" l="l" r="r" t="t"/>
                <a:pathLst>
                  <a:path extrusionOk="0" h="33163" w="7479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flipH="1" rot="10800000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flipH="1" rot="10800000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7"/>
          <p:cNvSpPr txBox="1"/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05" name="Google Shape;205;p7"/>
          <p:cNvSpPr txBox="1"/>
          <p:nvPr>
            <p:ph idx="1" type="body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8"/>
          <p:cNvSpPr txBox="1"/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flipH="1" rot="-5400000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flipH="1" rot="-5400000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9"/>
          <p:cNvSpPr txBox="1"/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1" name="Google Shape;261;p9"/>
          <p:cNvSpPr txBox="1"/>
          <p:nvPr>
            <p:ph idx="1" type="subTitle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/>
          <p:nvPr>
            <p:ph type="title"/>
          </p:nvPr>
        </p:nvSpPr>
        <p:spPr>
          <a:xfrm>
            <a:off x="-41150" y="4095000"/>
            <a:ext cx="9226200" cy="508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b="1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1"/>
          <p:cNvSpPr txBox="1"/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SISTEMAS EN TIEMPO REAL</a:t>
            </a:r>
            <a:endParaRPr/>
          </a:p>
        </p:txBody>
      </p:sp>
      <p:sp>
        <p:nvSpPr>
          <p:cNvPr id="861" name="Google Shape;861;p31"/>
          <p:cNvSpPr txBox="1"/>
          <p:nvPr>
            <p:ph idx="1" type="subTitle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Pacha Leonel, Cano Eliana</a:t>
            </a:r>
            <a:endParaRPr/>
          </a:p>
        </p:txBody>
      </p:sp>
      <p:grpSp>
        <p:nvGrpSpPr>
          <p:cNvPr id="862" name="Google Shape;862;p31"/>
          <p:cNvGrpSpPr/>
          <p:nvPr/>
        </p:nvGrpSpPr>
        <p:grpSpPr>
          <a:xfrm>
            <a:off x="-85249" y="4056822"/>
            <a:ext cx="2074949" cy="962378"/>
            <a:chOff x="-85249" y="3960975"/>
            <a:chExt cx="2074949" cy="962378"/>
          </a:xfrm>
        </p:grpSpPr>
        <p:grpSp>
          <p:nvGrpSpPr>
            <p:cNvPr id="863" name="Google Shape;863;p31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864" name="Google Shape;864;p31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31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6" name="Google Shape;866;p31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67" name="Google Shape;867;p31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31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9" name="Google Shape;869;p31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70" name="Google Shape;870;p31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31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72" name="Google Shape;872;p31"/>
          <p:cNvGrpSpPr/>
          <p:nvPr/>
        </p:nvGrpSpPr>
        <p:grpSpPr>
          <a:xfrm>
            <a:off x="746475" y="-467301"/>
            <a:ext cx="2249325" cy="1657325"/>
            <a:chOff x="746475" y="-443725"/>
            <a:chExt cx="2249325" cy="1657325"/>
          </a:xfrm>
        </p:grpSpPr>
        <p:sp>
          <p:nvSpPr>
            <p:cNvPr id="873" name="Google Shape;873;p31"/>
            <p:cNvSpPr/>
            <p:nvPr/>
          </p:nvSpPr>
          <p:spPr>
            <a:xfrm>
              <a:off x="746475" y="-443725"/>
              <a:ext cx="2158875" cy="1560825"/>
            </a:xfrm>
            <a:custGeom>
              <a:rect b="b" l="l" r="r" t="t"/>
              <a:pathLst>
                <a:path extrusionOk="0" fill="none" h="62433" w="86355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2877225" y="10958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31"/>
          <p:cNvGrpSpPr/>
          <p:nvPr/>
        </p:nvGrpSpPr>
        <p:grpSpPr>
          <a:xfrm>
            <a:off x="4603700" y="-467301"/>
            <a:ext cx="2240950" cy="1657325"/>
            <a:chOff x="4603700" y="-443725"/>
            <a:chExt cx="2240950" cy="1657325"/>
          </a:xfrm>
        </p:grpSpPr>
        <p:sp>
          <p:nvSpPr>
            <p:cNvPr id="876" name="Google Shape;876;p3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8" name="Google Shape;878;p31"/>
          <p:cNvGrpSpPr/>
          <p:nvPr/>
        </p:nvGrpSpPr>
        <p:grpSpPr>
          <a:xfrm rot="-2700000">
            <a:off x="6490736" y="438502"/>
            <a:ext cx="3288742" cy="3288676"/>
            <a:chOff x="7037775" y="2589850"/>
            <a:chExt cx="2493825" cy="2493775"/>
          </a:xfrm>
        </p:grpSpPr>
        <p:grpSp>
          <p:nvGrpSpPr>
            <p:cNvPr id="879" name="Google Shape;879;p31"/>
            <p:cNvGrpSpPr/>
            <p:nvPr/>
          </p:nvGrpSpPr>
          <p:grpSpPr>
            <a:xfrm>
              <a:off x="7037775" y="3117000"/>
              <a:ext cx="1966625" cy="1966625"/>
              <a:chOff x="7037775" y="3117000"/>
              <a:chExt cx="1966625" cy="1966625"/>
            </a:xfrm>
          </p:grpSpPr>
          <p:sp>
            <p:nvSpPr>
              <p:cNvPr id="880" name="Google Shape;880;p31"/>
              <p:cNvSpPr/>
              <p:nvPr/>
            </p:nvSpPr>
            <p:spPr>
              <a:xfrm>
                <a:off x="7268000" y="3348775"/>
                <a:ext cx="1504625" cy="752300"/>
              </a:xfrm>
              <a:custGeom>
                <a:rect b="b" l="l" r="r" t="t"/>
                <a:pathLst>
                  <a:path extrusionOk="0" fill="none" h="30092" w="60185">
                    <a:moveTo>
                      <a:pt x="1" y="9727"/>
                    </a:moveTo>
                    <a:lnTo>
                      <a:pt x="11673" y="21368"/>
                    </a:lnTo>
                    <a:lnTo>
                      <a:pt x="22159" y="21368"/>
                    </a:lnTo>
                    <a:lnTo>
                      <a:pt x="30093" y="13435"/>
                    </a:lnTo>
                    <a:lnTo>
                      <a:pt x="30093" y="30092"/>
                    </a:lnTo>
                    <a:lnTo>
                      <a:pt x="6018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31"/>
              <p:cNvSpPr/>
              <p:nvPr/>
            </p:nvSpPr>
            <p:spPr>
              <a:xfrm>
                <a:off x="7883525" y="3511375"/>
                <a:ext cx="299425" cy="284225"/>
              </a:xfrm>
              <a:custGeom>
                <a:rect b="b" l="l" r="r" t="t"/>
                <a:pathLst>
                  <a:path extrusionOk="0" fill="none" h="11369" w="11977">
                    <a:moveTo>
                      <a:pt x="5472" y="6809"/>
                    </a:moveTo>
                    <a:lnTo>
                      <a:pt x="8511" y="11369"/>
                    </a:lnTo>
                    <a:cubicBezTo>
                      <a:pt x="11976" y="9089"/>
                      <a:pt x="11733" y="3952"/>
                      <a:pt x="8086" y="1976"/>
                    </a:cubicBezTo>
                    <a:cubicBezTo>
                      <a:pt x="4408" y="1"/>
                      <a:pt x="0" y="2676"/>
                      <a:pt x="0" y="6809"/>
                    </a:cubicBezTo>
                    <a:cubicBezTo>
                      <a:pt x="0" y="7204"/>
                      <a:pt x="31" y="7600"/>
                      <a:pt x="122" y="7964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31"/>
              <p:cNvSpPr/>
              <p:nvPr/>
            </p:nvSpPr>
            <p:spPr>
              <a:xfrm>
                <a:off x="7529425" y="3857575"/>
                <a:ext cx="59750" cy="49600"/>
              </a:xfrm>
              <a:custGeom>
                <a:rect b="b" l="l" r="r" t="t"/>
                <a:pathLst>
                  <a:path extrusionOk="0" h="1984" w="239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31"/>
              <p:cNvSpPr/>
              <p:nvPr/>
            </p:nvSpPr>
            <p:spPr>
              <a:xfrm>
                <a:off x="7791575" y="3857575"/>
                <a:ext cx="60525" cy="49600"/>
              </a:xfrm>
              <a:custGeom>
                <a:rect b="b" l="l" r="r" t="t"/>
                <a:pathLst>
                  <a:path extrusionOk="0" h="1984" w="2421">
                    <a:moveTo>
                      <a:pt x="1293" y="1"/>
                    </a:moveTo>
                    <a:cubicBezTo>
                      <a:pt x="1114" y="1"/>
                      <a:pt x="931" y="52"/>
                      <a:pt x="760" y="165"/>
                    </a:cubicBezTo>
                    <a:cubicBezTo>
                      <a:pt x="1" y="651"/>
                      <a:pt x="244" y="1776"/>
                      <a:pt x="1095" y="1958"/>
                    </a:cubicBezTo>
                    <a:cubicBezTo>
                      <a:pt x="1171" y="1975"/>
                      <a:pt x="1246" y="1983"/>
                      <a:pt x="1319" y="1983"/>
                    </a:cubicBezTo>
                    <a:cubicBezTo>
                      <a:pt x="1777" y="1983"/>
                      <a:pt x="2176" y="1670"/>
                      <a:pt x="2280" y="1199"/>
                    </a:cubicBezTo>
                    <a:cubicBezTo>
                      <a:pt x="2420" y="546"/>
                      <a:pt x="1881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31"/>
              <p:cNvSpPr/>
              <p:nvPr/>
            </p:nvSpPr>
            <p:spPr>
              <a:xfrm>
                <a:off x="7989150" y="4074925"/>
                <a:ext cx="59750" cy="50075"/>
              </a:xfrm>
              <a:custGeom>
                <a:rect b="b" l="l" r="r" t="t"/>
                <a:pathLst>
                  <a:path extrusionOk="0" h="2003" w="2390">
                    <a:moveTo>
                      <a:pt x="1273" y="0"/>
                    </a:moveTo>
                    <a:cubicBezTo>
                      <a:pt x="1093" y="0"/>
                      <a:pt x="907" y="51"/>
                      <a:pt x="730" y="164"/>
                    </a:cubicBezTo>
                    <a:cubicBezTo>
                      <a:pt x="0" y="651"/>
                      <a:pt x="213" y="1806"/>
                      <a:pt x="1095" y="1988"/>
                    </a:cubicBezTo>
                    <a:cubicBezTo>
                      <a:pt x="1152" y="1998"/>
                      <a:pt x="1209" y="2003"/>
                      <a:pt x="1266" y="2003"/>
                    </a:cubicBezTo>
                    <a:cubicBezTo>
                      <a:pt x="1721" y="2003"/>
                      <a:pt x="2142" y="1688"/>
                      <a:pt x="2250" y="1228"/>
                    </a:cubicBezTo>
                    <a:cubicBezTo>
                      <a:pt x="2390" y="552"/>
                      <a:pt x="1867" y="0"/>
                      <a:pt x="1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31"/>
              <p:cNvSpPr/>
              <p:nvPr/>
            </p:nvSpPr>
            <p:spPr>
              <a:xfrm>
                <a:off x="7037775" y="3117000"/>
                <a:ext cx="1966625" cy="1966625"/>
              </a:xfrm>
              <a:custGeom>
                <a:rect b="b" l="l" r="r" t="t"/>
                <a:pathLst>
                  <a:path extrusionOk="0" fill="none" h="78665" w="78665">
                    <a:moveTo>
                      <a:pt x="64682" y="14013"/>
                    </a:moveTo>
                    <a:cubicBezTo>
                      <a:pt x="78664" y="27995"/>
                      <a:pt x="78664" y="50670"/>
                      <a:pt x="64682" y="64682"/>
                    </a:cubicBezTo>
                    <a:cubicBezTo>
                      <a:pt x="50670" y="78664"/>
                      <a:pt x="27994" y="78664"/>
                      <a:pt x="14012" y="64682"/>
                    </a:cubicBezTo>
                    <a:cubicBezTo>
                      <a:pt x="0" y="50670"/>
                      <a:pt x="0" y="27995"/>
                      <a:pt x="14012" y="14013"/>
                    </a:cubicBezTo>
                    <a:cubicBezTo>
                      <a:pt x="27994" y="0"/>
                      <a:pt x="50670" y="0"/>
                      <a:pt x="64682" y="1401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31"/>
              <p:cNvSpPr/>
              <p:nvPr/>
            </p:nvSpPr>
            <p:spPr>
              <a:xfrm>
                <a:off x="7333350" y="3412600"/>
                <a:ext cx="1375450" cy="1375425"/>
              </a:xfrm>
              <a:custGeom>
                <a:rect b="b" l="l" r="r" t="t"/>
                <a:pathLst>
                  <a:path extrusionOk="0" fill="none" h="55017" w="55018">
                    <a:moveTo>
                      <a:pt x="45230" y="9788"/>
                    </a:moveTo>
                    <a:cubicBezTo>
                      <a:pt x="55017" y="19575"/>
                      <a:pt x="55017" y="35442"/>
                      <a:pt x="45230" y="45229"/>
                    </a:cubicBezTo>
                    <a:cubicBezTo>
                      <a:pt x="35442" y="55016"/>
                      <a:pt x="19576" y="55016"/>
                      <a:pt x="9788" y="45229"/>
                    </a:cubicBezTo>
                    <a:cubicBezTo>
                      <a:pt x="1" y="35442"/>
                      <a:pt x="1" y="19575"/>
                      <a:pt x="9788" y="9788"/>
                    </a:cubicBezTo>
                    <a:cubicBezTo>
                      <a:pt x="19576" y="0"/>
                      <a:pt x="35442" y="0"/>
                      <a:pt x="45230" y="978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31"/>
              <p:cNvSpPr/>
              <p:nvPr/>
            </p:nvSpPr>
            <p:spPr>
              <a:xfrm>
                <a:off x="7240650" y="3319900"/>
                <a:ext cx="1560850" cy="1560825"/>
              </a:xfrm>
              <a:custGeom>
                <a:rect b="b" l="l" r="r" t="t"/>
                <a:pathLst>
                  <a:path extrusionOk="0" fill="none" h="62433" w="62434">
                    <a:moveTo>
                      <a:pt x="62433" y="31216"/>
                    </a:moveTo>
                    <a:cubicBezTo>
                      <a:pt x="62433" y="48451"/>
                      <a:pt x="48451" y="62433"/>
                      <a:pt x="31217" y="62433"/>
                    </a:cubicBezTo>
                    <a:cubicBezTo>
                      <a:pt x="13983" y="62433"/>
                      <a:pt x="1" y="48451"/>
                      <a:pt x="1" y="31216"/>
                    </a:cubicBezTo>
                    <a:cubicBezTo>
                      <a:pt x="1" y="13982"/>
                      <a:pt x="13983" y="0"/>
                      <a:pt x="31217" y="0"/>
                    </a:cubicBezTo>
                    <a:cubicBezTo>
                      <a:pt x="48451" y="0"/>
                      <a:pt x="62433" y="13982"/>
                      <a:pt x="62433" y="3121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31"/>
              <p:cNvSpPr/>
              <p:nvPr/>
            </p:nvSpPr>
            <p:spPr>
              <a:xfrm>
                <a:off x="7898725" y="4005675"/>
                <a:ext cx="227200" cy="189100"/>
              </a:xfrm>
              <a:custGeom>
                <a:rect b="b" l="l" r="r" t="t"/>
                <a:pathLst>
                  <a:path extrusionOk="0" h="7564" w="9088">
                    <a:moveTo>
                      <a:pt x="4888" y="0"/>
                    </a:moveTo>
                    <a:cubicBezTo>
                      <a:pt x="4189" y="0"/>
                      <a:pt x="3468" y="202"/>
                      <a:pt x="2797" y="655"/>
                    </a:cubicBezTo>
                    <a:cubicBezTo>
                      <a:pt x="0" y="2509"/>
                      <a:pt x="851" y="6825"/>
                      <a:pt x="4165" y="7494"/>
                    </a:cubicBezTo>
                    <a:cubicBezTo>
                      <a:pt x="4409" y="7541"/>
                      <a:pt x="4653" y="7564"/>
                      <a:pt x="4893" y="7564"/>
                    </a:cubicBezTo>
                    <a:cubicBezTo>
                      <a:pt x="6653" y="7564"/>
                      <a:pt x="8228" y="6334"/>
                      <a:pt x="8602" y="4515"/>
                    </a:cubicBezTo>
                    <a:cubicBezTo>
                      <a:pt x="9087" y="2021"/>
                      <a:pt x="7098" y="0"/>
                      <a:pt x="48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31"/>
              <p:cNvSpPr/>
              <p:nvPr/>
            </p:nvSpPr>
            <p:spPr>
              <a:xfrm>
                <a:off x="7869075" y="3947550"/>
                <a:ext cx="304000" cy="304750"/>
              </a:xfrm>
              <a:custGeom>
                <a:rect b="b" l="l" r="r" t="t"/>
                <a:pathLst>
                  <a:path extrusionOk="0" fill="none" h="12190" w="12160">
                    <a:moveTo>
                      <a:pt x="10518" y="3132"/>
                    </a:moveTo>
                    <a:cubicBezTo>
                      <a:pt x="12159" y="5594"/>
                      <a:pt x="11491" y="8907"/>
                      <a:pt x="9059" y="10548"/>
                    </a:cubicBezTo>
                    <a:cubicBezTo>
                      <a:pt x="6597" y="12189"/>
                      <a:pt x="3284" y="11521"/>
                      <a:pt x="1642" y="9059"/>
                    </a:cubicBezTo>
                    <a:cubicBezTo>
                      <a:pt x="1" y="6597"/>
                      <a:pt x="670" y="3284"/>
                      <a:pt x="3101" y="1642"/>
                    </a:cubicBezTo>
                    <a:cubicBezTo>
                      <a:pt x="5563" y="1"/>
                      <a:pt x="8876" y="669"/>
                      <a:pt x="10518" y="3132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1"/>
              <p:cNvSpPr/>
              <p:nvPr/>
            </p:nvSpPr>
            <p:spPr>
              <a:xfrm>
                <a:off x="7992200" y="4076575"/>
                <a:ext cx="53200" cy="49750"/>
              </a:xfrm>
              <a:custGeom>
                <a:rect b="b" l="l" r="r" t="t"/>
                <a:pathLst>
                  <a:path extrusionOk="0" h="1990" w="2128">
                    <a:moveTo>
                      <a:pt x="1031" y="0"/>
                    </a:moveTo>
                    <a:cubicBezTo>
                      <a:pt x="992" y="0"/>
                      <a:pt x="952" y="3"/>
                      <a:pt x="912" y="7"/>
                    </a:cubicBezTo>
                    <a:cubicBezTo>
                      <a:pt x="365" y="98"/>
                      <a:pt x="0" y="585"/>
                      <a:pt x="91" y="1132"/>
                    </a:cubicBezTo>
                    <a:cubicBezTo>
                      <a:pt x="148" y="1639"/>
                      <a:pt x="596" y="1989"/>
                      <a:pt x="1073" y="1989"/>
                    </a:cubicBezTo>
                    <a:cubicBezTo>
                      <a:pt x="1110" y="1989"/>
                      <a:pt x="1148" y="1987"/>
                      <a:pt x="1185" y="1983"/>
                    </a:cubicBezTo>
                    <a:cubicBezTo>
                      <a:pt x="1733" y="1892"/>
                      <a:pt x="2128" y="1405"/>
                      <a:pt x="2037" y="858"/>
                    </a:cubicBezTo>
                    <a:cubicBezTo>
                      <a:pt x="1980" y="351"/>
                      <a:pt x="1532" y="0"/>
                      <a:pt x="10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31"/>
              <p:cNvSpPr/>
              <p:nvPr/>
            </p:nvSpPr>
            <p:spPr>
              <a:xfrm>
                <a:off x="7991200" y="3641863"/>
                <a:ext cx="59750" cy="49600"/>
              </a:xfrm>
              <a:custGeom>
                <a:rect b="b" l="l" r="r" t="t"/>
                <a:pathLst>
                  <a:path extrusionOk="0" h="1984" w="239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92" name="Google Shape;892;p31"/>
            <p:cNvCxnSpPr/>
            <p:nvPr/>
          </p:nvCxnSpPr>
          <p:spPr>
            <a:xfrm flipH="1" rot="10800000">
              <a:off x="8619300" y="2589850"/>
              <a:ext cx="912300" cy="912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2"/>
          <p:cNvSpPr txBox="1"/>
          <p:nvPr>
            <p:ph type="title"/>
          </p:nvPr>
        </p:nvSpPr>
        <p:spPr>
          <a:xfrm>
            <a:off x="720000" y="228375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</a:t>
            </a:r>
            <a:endParaRPr/>
          </a:p>
        </p:txBody>
      </p:sp>
      <p:sp>
        <p:nvSpPr>
          <p:cNvPr id="898" name="Google Shape;898;p3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9" name="Google Shape;8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750" y="846650"/>
            <a:ext cx="6176492" cy="382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33"/>
          <p:cNvSpPr txBox="1"/>
          <p:nvPr>
            <p:ph type="title"/>
          </p:nvPr>
        </p:nvSpPr>
        <p:spPr>
          <a:xfrm>
            <a:off x="713325" y="1958100"/>
            <a:ext cx="26499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LEDS Y PULSADORES</a:t>
            </a:r>
            <a:endParaRPr sz="1300"/>
          </a:p>
        </p:txBody>
      </p:sp>
      <p:sp>
        <p:nvSpPr>
          <p:cNvPr id="905" name="Google Shape;905;p33"/>
          <p:cNvSpPr txBox="1"/>
          <p:nvPr>
            <p:ph idx="2" type="title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06" name="Google Shape;906;p33"/>
          <p:cNvSpPr txBox="1"/>
          <p:nvPr>
            <p:ph idx="3" type="title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MOTOR</a:t>
            </a:r>
            <a:endParaRPr/>
          </a:p>
        </p:txBody>
      </p:sp>
      <p:sp>
        <p:nvSpPr>
          <p:cNvPr id="907" name="Google Shape;907;p33"/>
          <p:cNvSpPr txBox="1"/>
          <p:nvPr>
            <p:ph idx="4" type="title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08" name="Google Shape;908;p33"/>
          <p:cNvSpPr txBox="1"/>
          <p:nvPr>
            <p:ph idx="6" type="title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COMPONENTES HARDWARE</a:t>
            </a:r>
            <a:endParaRPr/>
          </a:p>
        </p:txBody>
      </p:sp>
      <p:sp>
        <p:nvSpPr>
          <p:cNvPr id="909" name="Google Shape;909;p33"/>
          <p:cNvSpPr txBox="1"/>
          <p:nvPr>
            <p:ph idx="7" type="title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PARLANTE</a:t>
            </a:r>
            <a:endParaRPr/>
          </a:p>
        </p:txBody>
      </p:sp>
      <p:sp>
        <p:nvSpPr>
          <p:cNvPr id="910" name="Google Shape;910;p33"/>
          <p:cNvSpPr txBox="1"/>
          <p:nvPr>
            <p:ph idx="8" type="title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11" name="Google Shape;911;p33"/>
          <p:cNvSpPr txBox="1"/>
          <p:nvPr>
            <p:ph idx="13" type="title"/>
          </p:nvPr>
        </p:nvSpPr>
        <p:spPr>
          <a:xfrm>
            <a:off x="3884925" y="3622625"/>
            <a:ext cx="2476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 BME280</a:t>
            </a:r>
            <a:endParaRPr/>
          </a:p>
        </p:txBody>
      </p:sp>
      <p:sp>
        <p:nvSpPr>
          <p:cNvPr id="912" name="Google Shape;912;p33"/>
          <p:cNvSpPr txBox="1"/>
          <p:nvPr>
            <p:ph idx="14" type="title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913" name="Google Shape;913;p33"/>
          <p:cNvGrpSpPr/>
          <p:nvPr/>
        </p:nvGrpSpPr>
        <p:grpSpPr>
          <a:xfrm>
            <a:off x="6673825" y="1829350"/>
            <a:ext cx="2649775" cy="3476500"/>
            <a:chOff x="6528600" y="1774925"/>
            <a:chExt cx="2649775" cy="3476500"/>
          </a:xfrm>
        </p:grpSpPr>
        <p:sp>
          <p:nvSpPr>
            <p:cNvPr id="914" name="Google Shape;914;p33"/>
            <p:cNvSpPr/>
            <p:nvPr/>
          </p:nvSpPr>
          <p:spPr>
            <a:xfrm>
              <a:off x="6737575" y="331445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0" y="2007"/>
                  </a:moveTo>
                  <a:cubicBezTo>
                    <a:pt x="0" y="3831"/>
                    <a:pt x="2189" y="4712"/>
                    <a:pt x="3465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0" y="913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6825725" y="2420825"/>
              <a:ext cx="2342775" cy="913400"/>
            </a:xfrm>
            <a:custGeom>
              <a:rect b="b" l="l" r="r" t="t"/>
              <a:pathLst>
                <a:path extrusionOk="0" fill="none" h="36536" w="93711">
                  <a:moveTo>
                    <a:pt x="0" y="36536"/>
                  </a:moveTo>
                  <a:lnTo>
                    <a:pt x="36262" y="0"/>
                  </a:lnTo>
                  <a:lnTo>
                    <a:pt x="93710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3"/>
            <p:cNvSpPr/>
            <p:nvPr/>
          </p:nvSpPr>
          <p:spPr>
            <a:xfrm>
              <a:off x="6632700" y="1774925"/>
              <a:ext cx="2545675" cy="1481800"/>
            </a:xfrm>
            <a:custGeom>
              <a:rect b="b" l="l" r="r" t="t"/>
              <a:pathLst>
                <a:path extrusionOk="0" fill="none" h="59272" w="101827">
                  <a:moveTo>
                    <a:pt x="1" y="59272"/>
                  </a:moveTo>
                  <a:lnTo>
                    <a:pt x="25442" y="59272"/>
                  </a:lnTo>
                  <a:lnTo>
                    <a:pt x="25442" y="33435"/>
                  </a:lnTo>
                  <a:lnTo>
                    <a:pt x="66871" y="33435"/>
                  </a:lnTo>
                  <a:lnTo>
                    <a:pt x="66871" y="0"/>
                  </a:lnTo>
                  <a:lnTo>
                    <a:pt x="10182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6528600" y="3209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6789250" y="2050750"/>
              <a:ext cx="2389125" cy="955975"/>
            </a:xfrm>
            <a:custGeom>
              <a:rect b="b" l="l" r="r" t="t"/>
              <a:pathLst>
                <a:path extrusionOk="0" fill="none" h="38239" w="95565">
                  <a:moveTo>
                    <a:pt x="0" y="38238"/>
                  </a:moveTo>
                  <a:lnTo>
                    <a:pt x="37843" y="1"/>
                  </a:lnTo>
                  <a:lnTo>
                    <a:pt x="95564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3"/>
            <p:cNvSpPr/>
            <p:nvPr/>
          </p:nvSpPr>
          <p:spPr>
            <a:xfrm>
              <a:off x="6699575" y="29915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3"/>
            <p:cNvSpPr/>
            <p:nvPr/>
          </p:nvSpPr>
          <p:spPr>
            <a:xfrm>
              <a:off x="6737575" y="35948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0" y="2706"/>
                  </a:moveTo>
                  <a:cubicBezTo>
                    <a:pt x="0" y="913"/>
                    <a:pt x="2189" y="1"/>
                    <a:pt x="3465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0" y="3830"/>
                    <a:pt x="0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6825725" y="3692125"/>
              <a:ext cx="2342775" cy="913400"/>
            </a:xfrm>
            <a:custGeom>
              <a:rect b="b" l="l" r="r" t="t"/>
              <a:pathLst>
                <a:path extrusionOk="0" fill="none" h="36536" w="93711">
                  <a:moveTo>
                    <a:pt x="0" y="0"/>
                  </a:moveTo>
                  <a:lnTo>
                    <a:pt x="36262" y="36536"/>
                  </a:lnTo>
                  <a:lnTo>
                    <a:pt x="93710" y="36536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3"/>
            <p:cNvSpPr/>
            <p:nvPr/>
          </p:nvSpPr>
          <p:spPr>
            <a:xfrm>
              <a:off x="6632700" y="3769625"/>
              <a:ext cx="2545675" cy="1481800"/>
            </a:xfrm>
            <a:custGeom>
              <a:rect b="b" l="l" r="r" t="t"/>
              <a:pathLst>
                <a:path extrusionOk="0" fill="none" h="59272" w="101827">
                  <a:moveTo>
                    <a:pt x="1" y="1"/>
                  </a:moveTo>
                  <a:lnTo>
                    <a:pt x="25442" y="1"/>
                  </a:lnTo>
                  <a:lnTo>
                    <a:pt x="25442" y="25837"/>
                  </a:lnTo>
                  <a:lnTo>
                    <a:pt x="66871" y="25837"/>
                  </a:lnTo>
                  <a:lnTo>
                    <a:pt x="66871" y="59272"/>
                  </a:lnTo>
                  <a:lnTo>
                    <a:pt x="101826" y="59272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6528600" y="36997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6789250" y="4019625"/>
              <a:ext cx="2389125" cy="956725"/>
            </a:xfrm>
            <a:custGeom>
              <a:rect b="b" l="l" r="r" t="t"/>
              <a:pathLst>
                <a:path extrusionOk="0" fill="none" h="38269" w="95565">
                  <a:moveTo>
                    <a:pt x="0" y="1"/>
                  </a:moveTo>
                  <a:lnTo>
                    <a:pt x="37843" y="38269"/>
                  </a:lnTo>
                  <a:lnTo>
                    <a:pt x="95564" y="38269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6699575" y="39178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1" y="2706"/>
                  </a:moveTo>
                  <a:cubicBezTo>
                    <a:pt x="1" y="913"/>
                    <a:pt x="2189" y="1"/>
                    <a:pt x="3466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1" y="3831"/>
                    <a:pt x="1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33"/>
          <p:cNvGrpSpPr/>
          <p:nvPr/>
        </p:nvGrpSpPr>
        <p:grpSpPr>
          <a:xfrm>
            <a:off x="6521425" y="118391"/>
            <a:ext cx="2853985" cy="1525277"/>
            <a:chOff x="6521425" y="153500"/>
            <a:chExt cx="2853985" cy="1525277"/>
          </a:xfrm>
        </p:grpSpPr>
        <p:grpSp>
          <p:nvGrpSpPr>
            <p:cNvPr id="927" name="Google Shape;927;p33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928" name="Google Shape;928;p33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rect b="b" l="l" r="r" t="t"/>
                <a:pathLst>
                  <a:path extrusionOk="0" h="7844" w="49394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33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0" name="Google Shape;930;p33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931" name="Google Shape;931;p33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rect b="b" l="l" r="r" t="t"/>
                <a:pathLst>
                  <a:path extrusionOk="0" h="8041" w="5605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33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33" name="Google Shape;933;p33"/>
            <p:cNvSpPr/>
            <p:nvPr/>
          </p:nvSpPr>
          <p:spPr>
            <a:xfrm>
              <a:off x="6775775" y="828443"/>
              <a:ext cx="1708408" cy="26575"/>
            </a:xfrm>
            <a:custGeom>
              <a:rect b="b" l="l" r="r" t="t"/>
              <a:pathLst>
                <a:path extrusionOk="0" h="609" w="3915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3"/>
            <p:cNvSpPr/>
            <p:nvPr/>
          </p:nvSpPr>
          <p:spPr>
            <a:xfrm>
              <a:off x="6673825" y="791573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5" name="Google Shape;935;p33"/>
            <p:cNvGrpSpPr/>
            <p:nvPr/>
          </p:nvGrpSpPr>
          <p:grpSpPr>
            <a:xfrm>
              <a:off x="6673825" y="951277"/>
              <a:ext cx="1810358" cy="117800"/>
              <a:chOff x="6673825" y="951277"/>
              <a:chExt cx="1810358" cy="117800"/>
            </a:xfrm>
          </p:grpSpPr>
          <p:sp>
            <p:nvSpPr>
              <p:cNvPr id="936" name="Google Shape;936;p33"/>
              <p:cNvSpPr/>
              <p:nvPr/>
            </p:nvSpPr>
            <p:spPr>
              <a:xfrm>
                <a:off x="6775775" y="990814"/>
                <a:ext cx="1708408" cy="25222"/>
              </a:xfrm>
              <a:custGeom>
                <a:rect b="b" l="l" r="r" t="t"/>
                <a:pathLst>
                  <a:path extrusionOk="0" h="578" w="39150">
                    <a:moveTo>
                      <a:pt x="0" y="0"/>
                    </a:moveTo>
                    <a:lnTo>
                      <a:pt x="0" y="578"/>
                    </a:lnTo>
                    <a:lnTo>
                      <a:pt x="39150" y="578"/>
                    </a:lnTo>
                    <a:lnTo>
                      <a:pt x="39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33"/>
              <p:cNvSpPr/>
              <p:nvPr/>
            </p:nvSpPr>
            <p:spPr>
              <a:xfrm>
                <a:off x="6673825" y="951277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8" name="Google Shape;938;p33"/>
            <p:cNvGrpSpPr/>
            <p:nvPr/>
          </p:nvGrpSpPr>
          <p:grpSpPr>
            <a:xfrm>
              <a:off x="6826225" y="1108284"/>
              <a:ext cx="2549185" cy="396427"/>
              <a:chOff x="6826225" y="1090729"/>
              <a:chExt cx="2549185" cy="396427"/>
            </a:xfrm>
          </p:grpSpPr>
          <p:sp>
            <p:nvSpPr>
              <p:cNvPr id="939" name="Google Shape;939;p33"/>
              <p:cNvSpPr/>
              <p:nvPr/>
            </p:nvSpPr>
            <p:spPr>
              <a:xfrm>
                <a:off x="6928175" y="1136704"/>
                <a:ext cx="2447235" cy="350453"/>
              </a:xfrm>
              <a:custGeom>
                <a:rect b="b" l="l" r="r" t="t"/>
                <a:pathLst>
                  <a:path extrusionOk="0" h="8031" w="56081">
                    <a:moveTo>
                      <a:pt x="35564" y="1"/>
                    </a:moveTo>
                    <a:cubicBezTo>
                      <a:pt x="35533" y="1"/>
                      <a:pt x="35502" y="3"/>
                      <a:pt x="35472" y="7"/>
                    </a:cubicBezTo>
                    <a:lnTo>
                      <a:pt x="0" y="7"/>
                    </a:lnTo>
                    <a:lnTo>
                      <a:pt x="0" y="584"/>
                    </a:lnTo>
                    <a:lnTo>
                      <a:pt x="35594" y="584"/>
                    </a:lnTo>
                    <a:cubicBezTo>
                      <a:pt x="35624" y="614"/>
                      <a:pt x="35654" y="645"/>
                      <a:pt x="35685" y="675"/>
                    </a:cubicBezTo>
                    <a:cubicBezTo>
                      <a:pt x="35746" y="736"/>
                      <a:pt x="35776" y="797"/>
                      <a:pt x="35837" y="827"/>
                    </a:cubicBezTo>
                    <a:lnTo>
                      <a:pt x="42706" y="7697"/>
                    </a:lnTo>
                    <a:cubicBezTo>
                      <a:pt x="42858" y="7909"/>
                      <a:pt x="43132" y="8031"/>
                      <a:pt x="43375" y="8031"/>
                    </a:cubicBezTo>
                    <a:lnTo>
                      <a:pt x="43527" y="8001"/>
                    </a:lnTo>
                    <a:lnTo>
                      <a:pt x="56080" y="8001"/>
                    </a:lnTo>
                    <a:lnTo>
                      <a:pt x="56080" y="7423"/>
                    </a:lnTo>
                    <a:lnTo>
                      <a:pt x="43497" y="7423"/>
                    </a:lnTo>
                    <a:cubicBezTo>
                      <a:pt x="43284" y="7423"/>
                      <a:pt x="43223" y="7423"/>
                      <a:pt x="43223" y="7362"/>
                    </a:cubicBezTo>
                    <a:lnTo>
                      <a:pt x="36232" y="371"/>
                    </a:lnTo>
                    <a:cubicBezTo>
                      <a:pt x="36202" y="341"/>
                      <a:pt x="36171" y="311"/>
                      <a:pt x="36141" y="280"/>
                    </a:cubicBezTo>
                    <a:cubicBezTo>
                      <a:pt x="36008" y="94"/>
                      <a:pt x="35782" y="1"/>
                      <a:pt x="355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33"/>
              <p:cNvSpPr/>
              <p:nvPr/>
            </p:nvSpPr>
            <p:spPr>
              <a:xfrm>
                <a:off x="6826225" y="1090729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1" name="Google Shape;941;p33"/>
            <p:cNvGrpSpPr/>
            <p:nvPr/>
          </p:nvGrpSpPr>
          <p:grpSpPr>
            <a:xfrm>
              <a:off x="6521425" y="1294500"/>
              <a:ext cx="2256028" cy="384277"/>
              <a:chOff x="6521425" y="1294500"/>
              <a:chExt cx="2256028" cy="384277"/>
            </a:xfrm>
          </p:grpSpPr>
          <p:sp>
            <p:nvSpPr>
              <p:cNvPr id="942" name="Google Shape;942;p33"/>
              <p:cNvSpPr/>
              <p:nvPr/>
            </p:nvSpPr>
            <p:spPr>
              <a:xfrm>
                <a:off x="6623375" y="1336528"/>
                <a:ext cx="2154078" cy="342249"/>
              </a:xfrm>
              <a:custGeom>
                <a:rect b="b" l="l" r="r" t="t"/>
                <a:pathLst>
                  <a:path extrusionOk="0" h="7843" w="49363">
                    <a:moveTo>
                      <a:pt x="0" y="0"/>
                    </a:moveTo>
                    <a:lnTo>
                      <a:pt x="0" y="578"/>
                    </a:lnTo>
                    <a:lnTo>
                      <a:pt x="34104" y="578"/>
                    </a:lnTo>
                    <a:lnTo>
                      <a:pt x="41095" y="7569"/>
                    </a:lnTo>
                    <a:lnTo>
                      <a:pt x="41369" y="7842"/>
                    </a:lnTo>
                    <a:lnTo>
                      <a:pt x="49363" y="7842"/>
                    </a:lnTo>
                    <a:lnTo>
                      <a:pt x="49363" y="7265"/>
                    </a:lnTo>
                    <a:lnTo>
                      <a:pt x="41642" y="7265"/>
                    </a:lnTo>
                    <a:lnTo>
                      <a:pt x="34408" y="31"/>
                    </a:lnTo>
                    <a:lnTo>
                      <a:pt x="34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33"/>
              <p:cNvSpPr/>
              <p:nvPr/>
            </p:nvSpPr>
            <p:spPr>
              <a:xfrm>
                <a:off x="6521425" y="12945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944" name="Google Shape;944;p33"/>
          <p:cNvCxnSpPr>
            <a:stCxn id="905" idx="3"/>
            <a:endCxn id="907" idx="1"/>
          </p:cNvCxnSpPr>
          <p:nvPr/>
        </p:nvCxnSpPr>
        <p:spPr>
          <a:xfrm>
            <a:off x="1621725" y="1688925"/>
            <a:ext cx="2256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45" name="Google Shape;945;p33"/>
          <p:cNvCxnSpPr/>
          <p:nvPr/>
        </p:nvCxnSpPr>
        <p:spPr>
          <a:xfrm>
            <a:off x="1621725" y="3353475"/>
            <a:ext cx="2256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0" name="Google Shape;950;p34"/>
          <p:cNvCxnSpPr>
            <a:stCxn id="951" idx="3"/>
            <a:endCxn id="952" idx="3"/>
          </p:cNvCxnSpPr>
          <p:nvPr/>
        </p:nvCxnSpPr>
        <p:spPr>
          <a:xfrm>
            <a:off x="6046650" y="2931019"/>
            <a:ext cx="8553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3" name="Google Shape;953;p34"/>
          <p:cNvCxnSpPr>
            <a:stCxn id="954" idx="3"/>
            <a:endCxn id="951" idx="1"/>
          </p:cNvCxnSpPr>
          <p:nvPr/>
        </p:nvCxnSpPr>
        <p:spPr>
          <a:xfrm>
            <a:off x="4068125" y="2931019"/>
            <a:ext cx="10077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5" name="Google Shape;955;p34"/>
          <p:cNvCxnSpPr>
            <a:stCxn id="956" idx="3"/>
            <a:endCxn id="954" idx="1"/>
          </p:cNvCxnSpPr>
          <p:nvPr/>
        </p:nvCxnSpPr>
        <p:spPr>
          <a:xfrm>
            <a:off x="2242000" y="2931019"/>
            <a:ext cx="8553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7" name="Google Shape;957;p34"/>
          <p:cNvSpPr txBox="1"/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POSIX</a:t>
            </a:r>
            <a:endParaRPr/>
          </a:p>
        </p:txBody>
      </p:sp>
      <p:sp>
        <p:nvSpPr>
          <p:cNvPr id="956" name="Google Shape;956;p34"/>
          <p:cNvSpPr/>
          <p:nvPr/>
        </p:nvSpPr>
        <p:spPr>
          <a:xfrm>
            <a:off x="1271200" y="2445619"/>
            <a:ext cx="970800" cy="970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58" name="Google Shape;958;p34"/>
          <p:cNvGrpSpPr/>
          <p:nvPr/>
        </p:nvGrpSpPr>
        <p:grpSpPr>
          <a:xfrm>
            <a:off x="713329" y="2498572"/>
            <a:ext cx="289868" cy="852000"/>
            <a:chOff x="456616" y="2161476"/>
            <a:chExt cx="289868" cy="852000"/>
          </a:xfrm>
        </p:grpSpPr>
        <p:sp>
          <p:nvSpPr>
            <p:cNvPr id="959" name="Google Shape;959;p34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4" name="Google Shape;954;p34"/>
          <p:cNvSpPr/>
          <p:nvPr/>
        </p:nvSpPr>
        <p:spPr>
          <a:xfrm>
            <a:off x="3097325" y="2445619"/>
            <a:ext cx="970800" cy="970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64" name="Google Shape;964;p34"/>
          <p:cNvGrpSpPr/>
          <p:nvPr/>
        </p:nvGrpSpPr>
        <p:grpSpPr>
          <a:xfrm rot="-5400000">
            <a:off x="3437791" y="3431123"/>
            <a:ext cx="289868" cy="852000"/>
            <a:chOff x="456616" y="2161476"/>
            <a:chExt cx="289868" cy="852000"/>
          </a:xfrm>
        </p:grpSpPr>
        <p:sp>
          <p:nvSpPr>
            <p:cNvPr id="965" name="Google Shape;965;p34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1" name="Google Shape;951;p34"/>
          <p:cNvSpPr/>
          <p:nvPr/>
        </p:nvSpPr>
        <p:spPr>
          <a:xfrm>
            <a:off x="5075850" y="2445619"/>
            <a:ext cx="970800" cy="970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70" name="Google Shape;970;p34"/>
          <p:cNvGrpSpPr/>
          <p:nvPr/>
        </p:nvGrpSpPr>
        <p:grpSpPr>
          <a:xfrm rot="5400000">
            <a:off x="5416316" y="1575572"/>
            <a:ext cx="289868" cy="852000"/>
            <a:chOff x="456616" y="2161476"/>
            <a:chExt cx="289868" cy="852000"/>
          </a:xfrm>
        </p:grpSpPr>
        <p:sp>
          <p:nvSpPr>
            <p:cNvPr id="971" name="Google Shape;971;p34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2" name="Google Shape;952;p34"/>
          <p:cNvSpPr/>
          <p:nvPr/>
        </p:nvSpPr>
        <p:spPr>
          <a:xfrm flipH="1">
            <a:off x="6901978" y="2445619"/>
            <a:ext cx="970800" cy="970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76" name="Google Shape;976;p34"/>
          <p:cNvGrpSpPr/>
          <p:nvPr/>
        </p:nvGrpSpPr>
        <p:grpSpPr>
          <a:xfrm flipH="1">
            <a:off x="8140807" y="2498572"/>
            <a:ext cx="289868" cy="852000"/>
            <a:chOff x="456616" y="2161476"/>
            <a:chExt cx="289868" cy="852000"/>
          </a:xfrm>
        </p:grpSpPr>
        <p:sp>
          <p:nvSpPr>
            <p:cNvPr id="977" name="Google Shape;977;p34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2" name="Google Shape;982;p34"/>
          <p:cNvSpPr txBox="1"/>
          <p:nvPr>
            <p:ph idx="4294967295" type="title"/>
          </p:nvPr>
        </p:nvSpPr>
        <p:spPr>
          <a:xfrm>
            <a:off x="755350" y="3615303"/>
            <a:ext cx="20025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TIMER</a:t>
            </a:r>
            <a:endParaRPr sz="2000"/>
          </a:p>
        </p:txBody>
      </p:sp>
      <p:sp>
        <p:nvSpPr>
          <p:cNvPr id="983" name="Google Shape;983;p34"/>
          <p:cNvSpPr txBox="1"/>
          <p:nvPr>
            <p:ph idx="4294967295" type="subTitle"/>
          </p:nvPr>
        </p:nvSpPr>
        <p:spPr>
          <a:xfrm>
            <a:off x="755350" y="4047903"/>
            <a:ext cx="2002500" cy="5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timer_t</a:t>
            </a:r>
            <a:endParaRPr/>
          </a:p>
        </p:txBody>
      </p:sp>
      <p:sp>
        <p:nvSpPr>
          <p:cNvPr id="984" name="Google Shape;984;p34"/>
          <p:cNvSpPr txBox="1"/>
          <p:nvPr>
            <p:ph idx="4294967295" type="title"/>
          </p:nvPr>
        </p:nvSpPr>
        <p:spPr>
          <a:xfrm>
            <a:off x="2581475" y="1251822"/>
            <a:ext cx="20025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HILOS</a:t>
            </a:r>
            <a:endParaRPr sz="2000"/>
          </a:p>
        </p:txBody>
      </p:sp>
      <p:sp>
        <p:nvSpPr>
          <p:cNvPr id="985" name="Google Shape;985;p34"/>
          <p:cNvSpPr txBox="1"/>
          <p:nvPr>
            <p:ph idx="4294967295" type="subTitle"/>
          </p:nvPr>
        </p:nvSpPr>
        <p:spPr>
          <a:xfrm>
            <a:off x="2581475" y="1684422"/>
            <a:ext cx="2002500" cy="5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Hilos con espera (join)</a:t>
            </a:r>
            <a:endParaRPr/>
          </a:p>
        </p:txBody>
      </p:sp>
      <p:sp>
        <p:nvSpPr>
          <p:cNvPr id="986" name="Google Shape;986;p34"/>
          <p:cNvSpPr txBox="1"/>
          <p:nvPr>
            <p:ph idx="4294967295" type="title"/>
          </p:nvPr>
        </p:nvSpPr>
        <p:spPr>
          <a:xfrm>
            <a:off x="4560000" y="3615303"/>
            <a:ext cx="20025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PROCESOS</a:t>
            </a:r>
            <a:endParaRPr sz="2000"/>
          </a:p>
        </p:txBody>
      </p:sp>
      <p:sp>
        <p:nvSpPr>
          <p:cNvPr id="987" name="Google Shape;987;p34"/>
          <p:cNvSpPr txBox="1"/>
          <p:nvPr>
            <p:ph idx="4294967295" type="subTitle"/>
          </p:nvPr>
        </p:nvSpPr>
        <p:spPr>
          <a:xfrm>
            <a:off x="4560000" y="4047903"/>
            <a:ext cx="2002500" cy="5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Fork, cambio de imagen de proceso</a:t>
            </a:r>
            <a:endParaRPr/>
          </a:p>
        </p:txBody>
      </p:sp>
      <p:sp>
        <p:nvSpPr>
          <p:cNvPr id="988" name="Google Shape;988;p34"/>
          <p:cNvSpPr txBox="1"/>
          <p:nvPr>
            <p:ph idx="4294967295" type="title"/>
          </p:nvPr>
        </p:nvSpPr>
        <p:spPr>
          <a:xfrm>
            <a:off x="6233725" y="1251825"/>
            <a:ext cx="22359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COMUNICACIÓN Y SINCRONIZACIÓN</a:t>
            </a:r>
            <a:endParaRPr sz="1600"/>
          </a:p>
        </p:txBody>
      </p:sp>
      <p:sp>
        <p:nvSpPr>
          <p:cNvPr id="989" name="Google Shape;989;p34"/>
          <p:cNvSpPr txBox="1"/>
          <p:nvPr>
            <p:ph idx="4294967295" type="subTitle"/>
          </p:nvPr>
        </p:nvSpPr>
        <p:spPr>
          <a:xfrm>
            <a:off x="6386125" y="1684422"/>
            <a:ext cx="2002500" cy="5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Señales y mutex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