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Lst>
  <p:sldSz cy="5143500" cx="9144000"/>
  <p:notesSz cx="6858000" cy="9144000"/>
  <p:embeddedFontLst>
    <p:embeddedFont>
      <p:font typeface="Raleway"/>
      <p:regular r:id="rId9"/>
      <p:bold r:id="rId10"/>
      <p:italic r:id="rId11"/>
      <p:boldItalic r:id="rId12"/>
    </p:embeddedFont>
    <p:embeddedFont>
      <p:font typeface="Roboto"/>
      <p:regular r:id="rId13"/>
      <p:bold r:id="rId14"/>
      <p:italic r:id="rId15"/>
      <p:boldItalic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Raleway-italic.fntdata"/><Relationship Id="rId10" Type="http://schemas.openxmlformats.org/officeDocument/2006/relationships/font" Target="fonts/Raleway-bold.fntdata"/><Relationship Id="rId13" Type="http://schemas.openxmlformats.org/officeDocument/2006/relationships/font" Target="fonts/Roboto-regular.fntdata"/><Relationship Id="rId12"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Raleway-regular.fntdata"/><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Oswald-regular.fntdata"/><Relationship Id="rId16"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Oswald-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ad6c7e10c1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ad6c7e10c1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en"/>
              <a:t>ZeroTier</a:t>
            </a:r>
            <a:r>
              <a:rPr lang="en"/>
              <a:t>: permite gestionar redes definidas por software. Lo usamos para comunicar dispositivos entre sí de una forma sencilla (creando una red lógica). Como dato adicional, todo el tráfico en estas redes está cifrado.</a:t>
            </a:r>
            <a:endParaRPr/>
          </a:p>
          <a:p>
            <a:pPr indent="-298450" lvl="0" marL="457200" rtl="0" algn="l">
              <a:spcBef>
                <a:spcPts val="0"/>
              </a:spcBef>
              <a:spcAft>
                <a:spcPts val="0"/>
              </a:spcAft>
              <a:buSzPts val="1100"/>
              <a:buChar char="●"/>
            </a:pPr>
            <a:r>
              <a:rPr b="1" lang="en"/>
              <a:t>Mosquitto</a:t>
            </a:r>
            <a:r>
              <a:rPr lang="en"/>
              <a:t>: Servidor que implementa el protocolo MQTT. Se usa para enviar mensajes usando TCP/IP, a través del modelo publicador/suscriptor. Se usa en la industria de IoT debido a que usa poco ancho de banda.</a:t>
            </a:r>
            <a:endParaRPr/>
          </a:p>
          <a:p>
            <a:pPr indent="-298450" lvl="0" marL="457200" rtl="0" algn="l">
              <a:spcBef>
                <a:spcPts val="0"/>
              </a:spcBef>
              <a:spcAft>
                <a:spcPts val="0"/>
              </a:spcAft>
              <a:buSzPts val="1100"/>
              <a:buChar char="●"/>
            </a:pPr>
            <a:r>
              <a:rPr b="1" lang="en"/>
              <a:t>Docker</a:t>
            </a:r>
            <a:r>
              <a:rPr lang="en"/>
              <a:t>: Docker es una plataforma de software que le permite crear, probar e implementar aplicaciones rápidamente, ya que empaqueta software en “contenedores”. Estos contenedores son ligeros y portables para que las aplicaciones software puedan ejecutarse en cualquier máquina con Docker instalado, independientemente del sistema operativo.</a:t>
            </a:r>
            <a:endParaRPr/>
          </a:p>
          <a:p>
            <a:pPr indent="-298450" lvl="0" marL="457200" rtl="0" algn="l">
              <a:spcBef>
                <a:spcPts val="0"/>
              </a:spcBef>
              <a:spcAft>
                <a:spcPts val="0"/>
              </a:spcAft>
              <a:buSzPts val="1100"/>
              <a:buChar char="●"/>
            </a:pPr>
            <a:r>
              <a:rPr b="1" lang="en"/>
              <a:t>Certificado SSL</a:t>
            </a:r>
            <a:r>
              <a:rPr lang="en"/>
              <a:t>: Un certificado SSL es un certificado digital que autentica la identidad de un sitio web y habilita una conexión cifrada. El protocolo HTTPS es la versión segura del protocolo HTTP, lo que significa que los sitios web HTTPS tienen su tráfico cifrado mediante certificados SSL.</a:t>
            </a:r>
            <a:endParaRPr/>
          </a:p>
          <a:p>
            <a:pPr indent="-298450" lvl="0" marL="457200" rtl="0" algn="l">
              <a:spcBef>
                <a:spcPts val="0"/>
              </a:spcBef>
              <a:spcAft>
                <a:spcPts val="0"/>
              </a:spcAft>
              <a:buSzPts val="1100"/>
              <a:buChar char="●"/>
            </a:pPr>
            <a:r>
              <a:rPr b="1" lang="en"/>
              <a:t>NodeRed</a:t>
            </a:r>
            <a:r>
              <a:rPr lang="en"/>
              <a:t>: Es una herramienta de programación visual que se utiliza para conectar dispositivos de hardware, APIs y servicios de internet. Es un framework open-source para la gestión y transformación de datos en tiempo real.</a:t>
            </a:r>
            <a:endParaRPr/>
          </a:p>
          <a:p>
            <a:pPr indent="-298450" lvl="0" marL="457200" rtl="0" algn="l">
              <a:spcBef>
                <a:spcPts val="0"/>
              </a:spcBef>
              <a:spcAft>
                <a:spcPts val="0"/>
              </a:spcAft>
              <a:buSzPts val="1100"/>
              <a:buChar char="●"/>
            </a:pPr>
            <a:r>
              <a:rPr b="1" lang="en"/>
              <a:t>MemCache:</a:t>
            </a:r>
            <a:r>
              <a:rPr lang="en"/>
              <a:t> Memcached es un sistema de almacenamiento en caché que evita la ralentización provocada por el acceso a las bases de datos.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t>¿Cómo integramos todo? </a:t>
            </a:r>
            <a:endParaRPr u="sng"/>
          </a:p>
          <a:p>
            <a:pPr indent="0" lvl="0" marL="0" rtl="0" algn="l">
              <a:spcBef>
                <a:spcPts val="0"/>
              </a:spcBef>
              <a:spcAft>
                <a:spcPts val="0"/>
              </a:spcAft>
              <a:buNone/>
            </a:pPr>
            <a:r>
              <a:rPr lang="en"/>
              <a:t>Usamos ZeroTier para conectar los diferentes dispositivos (raspi, notebooks, instancia). La raspi envía los datos del sensor BME280 a través de nodeRed, usando Mosquitto. Estos datos se reciben en otra instancia de nodeRed que está en la instancia de mooo.com. Tanto Mosquitto, como nodeRed y MySQL están levantados en un contenedor de Docker compose. Nuestro dominio cpsoa.mooo.com tiene un certificado SSL, por lo que usa el protocolo HTTPS.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8b8ed53e2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8b8ed53e2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8c1997cbf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8c1997cbf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 API gateway es responsable de enrutar la solicitud al servicio adecuado y enviar una respuesta al solicitante. Una de las razones principales por las que se utiliza un API Gateway es que puede llamar a varios servicios de back-end y agregar los resultados. En lugar de que los clientes tengan que enviar una solicitud para cada servicio individual, pueden enviarlos a un API Gateway, que luego pasará la solicitud al servicio correspondiente.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13367C"/>
            </a:gs>
            <a:gs pos="100000">
              <a:schemeClr val="dk2"/>
            </a:gs>
          </a:gsLst>
          <a:lin ang="5400012"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0000" y="903413"/>
            <a:ext cx="4079700" cy="26319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20000" y="3500588"/>
            <a:ext cx="2350500" cy="73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2" name="Shape 112"/>
        <p:cNvGrpSpPr/>
        <p:nvPr/>
      </p:nvGrpSpPr>
      <p:grpSpPr>
        <a:xfrm>
          <a:off x="0" y="0"/>
          <a:ext cx="0" cy="0"/>
          <a:chOff x="0" y="0"/>
          <a:chExt cx="0" cy="0"/>
        </a:xfrm>
      </p:grpSpPr>
      <p:sp>
        <p:nvSpPr>
          <p:cNvPr id="113" name="Google Shape;113;p11"/>
          <p:cNvSpPr txBox="1"/>
          <p:nvPr>
            <p:ph hasCustomPrompt="1" type="title"/>
          </p:nvPr>
        </p:nvSpPr>
        <p:spPr>
          <a:xfrm>
            <a:off x="1903250" y="1834838"/>
            <a:ext cx="5337600" cy="112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4" name="Google Shape;114;p11"/>
          <p:cNvSpPr txBox="1"/>
          <p:nvPr>
            <p:ph idx="1" type="body"/>
          </p:nvPr>
        </p:nvSpPr>
        <p:spPr>
          <a:xfrm>
            <a:off x="2524200" y="2955575"/>
            <a:ext cx="4095600" cy="3531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500"/>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115" name="Google Shape;115;p11"/>
          <p:cNvGrpSpPr/>
          <p:nvPr/>
        </p:nvGrpSpPr>
        <p:grpSpPr>
          <a:xfrm flipH="1">
            <a:off x="6720423" y="3784091"/>
            <a:ext cx="2423582" cy="1357541"/>
            <a:chOff x="-77" y="3784091"/>
            <a:chExt cx="2423582" cy="1357541"/>
          </a:xfrm>
        </p:grpSpPr>
        <p:sp>
          <p:nvSpPr>
            <p:cNvPr id="116" name="Google Shape;116;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1"/>
          <p:cNvGrpSpPr/>
          <p:nvPr/>
        </p:nvGrpSpPr>
        <p:grpSpPr>
          <a:xfrm flipH="1" rot="10800000">
            <a:off x="-77" y="-9"/>
            <a:ext cx="2423582" cy="1357541"/>
            <a:chOff x="-77" y="3784091"/>
            <a:chExt cx="2423582" cy="1357541"/>
          </a:xfrm>
        </p:grpSpPr>
        <p:sp>
          <p:nvSpPr>
            <p:cNvPr id="122" name="Google Shape;122;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128" name="Shape 128"/>
        <p:cNvGrpSpPr/>
        <p:nvPr/>
      </p:nvGrpSpPr>
      <p:grpSpPr>
        <a:xfrm>
          <a:off x="0" y="0"/>
          <a:ext cx="0" cy="0"/>
          <a:chOff x="0" y="0"/>
          <a:chExt cx="0" cy="0"/>
        </a:xfrm>
      </p:grpSpPr>
      <p:sp>
        <p:nvSpPr>
          <p:cNvPr id="129" name="Google Shape;129;p13"/>
          <p:cNvSpPr txBox="1"/>
          <p:nvPr>
            <p:ph type="title"/>
          </p:nvPr>
        </p:nvSpPr>
        <p:spPr>
          <a:xfrm>
            <a:off x="1902600" y="1512225"/>
            <a:ext cx="5338800" cy="187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9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0" name="Google Shape;130;p13"/>
          <p:cNvSpPr txBox="1"/>
          <p:nvPr>
            <p:ph idx="2" type="title"/>
          </p:nvPr>
        </p:nvSpPr>
        <p:spPr>
          <a:xfrm>
            <a:off x="1449150" y="3334700"/>
            <a:ext cx="6245700" cy="61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Raleway"/>
              <a:buNone/>
              <a:defRPr sz="2000">
                <a:latin typeface="Roboto"/>
                <a:ea typeface="Roboto"/>
                <a:cs typeface="Roboto"/>
                <a:sym typeface="Robot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31" name="Google Shape;131;p13"/>
          <p:cNvGrpSpPr/>
          <p:nvPr/>
        </p:nvGrpSpPr>
        <p:grpSpPr>
          <a:xfrm>
            <a:off x="-77" y="3784091"/>
            <a:ext cx="2423582" cy="1357541"/>
            <a:chOff x="-77" y="3784091"/>
            <a:chExt cx="2423582" cy="1357541"/>
          </a:xfrm>
        </p:grpSpPr>
        <p:sp>
          <p:nvSpPr>
            <p:cNvPr id="132" name="Google Shape;132;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13"/>
          <p:cNvGrpSpPr/>
          <p:nvPr/>
        </p:nvGrpSpPr>
        <p:grpSpPr>
          <a:xfrm rot="10800000">
            <a:off x="6720423" y="-9"/>
            <a:ext cx="2423582" cy="1357541"/>
            <a:chOff x="-77" y="3784091"/>
            <a:chExt cx="2423582" cy="1357541"/>
          </a:xfrm>
        </p:grpSpPr>
        <p:sp>
          <p:nvSpPr>
            <p:cNvPr id="138" name="Google Shape;138;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43" name="Shape 143"/>
        <p:cNvGrpSpPr/>
        <p:nvPr/>
      </p:nvGrpSpPr>
      <p:grpSpPr>
        <a:xfrm>
          <a:off x="0" y="0"/>
          <a:ext cx="0" cy="0"/>
          <a:chOff x="0" y="0"/>
          <a:chExt cx="0" cy="0"/>
        </a:xfrm>
      </p:grpSpPr>
      <p:sp>
        <p:nvSpPr>
          <p:cNvPr id="144" name="Google Shape;144;p14"/>
          <p:cNvSpPr txBox="1"/>
          <p:nvPr>
            <p:ph type="title"/>
          </p:nvPr>
        </p:nvSpPr>
        <p:spPr>
          <a:xfrm>
            <a:off x="5238260" y="1866750"/>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5" name="Google Shape;145;p14"/>
          <p:cNvSpPr txBox="1"/>
          <p:nvPr>
            <p:ph idx="1" type="body"/>
          </p:nvPr>
        </p:nvSpPr>
        <p:spPr>
          <a:xfrm>
            <a:off x="5238265"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6" name="Google Shape;146;p14"/>
          <p:cNvSpPr txBox="1"/>
          <p:nvPr>
            <p:ph idx="2" type="body"/>
          </p:nvPr>
        </p:nvSpPr>
        <p:spPr>
          <a:xfrm>
            <a:off x="1760440"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7" name="Google Shape;147;p14"/>
          <p:cNvSpPr txBox="1"/>
          <p:nvPr>
            <p:ph idx="3" type="title"/>
          </p:nvPr>
        </p:nvSpPr>
        <p:spPr>
          <a:xfrm>
            <a:off x="1760435" y="1866750"/>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14"/>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49" name="Google Shape;149;p14"/>
          <p:cNvGrpSpPr/>
          <p:nvPr/>
        </p:nvGrpSpPr>
        <p:grpSpPr>
          <a:xfrm rot="-5400000">
            <a:off x="8346375" y="4345871"/>
            <a:ext cx="1022509" cy="572747"/>
            <a:chOff x="-77" y="3784091"/>
            <a:chExt cx="2423582" cy="1357541"/>
          </a:xfrm>
        </p:grpSpPr>
        <p:sp>
          <p:nvSpPr>
            <p:cNvPr id="150" name="Google Shape;150;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4"/>
          <p:cNvGrpSpPr/>
          <p:nvPr/>
        </p:nvGrpSpPr>
        <p:grpSpPr>
          <a:xfrm rot="5400000">
            <a:off x="-224875" y="224871"/>
            <a:ext cx="1022509" cy="572747"/>
            <a:chOff x="-77" y="3784091"/>
            <a:chExt cx="2423582" cy="1357541"/>
          </a:xfrm>
        </p:grpSpPr>
        <p:sp>
          <p:nvSpPr>
            <p:cNvPr id="156" name="Google Shape;156;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4"/>
          <p:cNvGrpSpPr/>
          <p:nvPr/>
        </p:nvGrpSpPr>
        <p:grpSpPr>
          <a:xfrm>
            <a:off x="4524300" y="1089825"/>
            <a:ext cx="95400" cy="3116250"/>
            <a:chOff x="4524300" y="1013625"/>
            <a:chExt cx="95400" cy="3116250"/>
          </a:xfrm>
        </p:grpSpPr>
        <p:sp>
          <p:nvSpPr>
            <p:cNvPr id="162" name="Google Shape;162;p14"/>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68" name="Shape 168"/>
        <p:cNvGrpSpPr/>
        <p:nvPr/>
      </p:nvGrpSpPr>
      <p:grpSpPr>
        <a:xfrm>
          <a:off x="0" y="0"/>
          <a:ext cx="0" cy="0"/>
          <a:chOff x="0" y="0"/>
          <a:chExt cx="0" cy="0"/>
        </a:xfrm>
      </p:grpSpPr>
      <p:sp>
        <p:nvSpPr>
          <p:cNvPr id="169" name="Google Shape;169;p1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 name="Google Shape;170;p15"/>
          <p:cNvSpPr txBox="1"/>
          <p:nvPr>
            <p:ph hasCustomPrompt="1" idx="2" type="title"/>
          </p:nvPr>
        </p:nvSpPr>
        <p:spPr>
          <a:xfrm>
            <a:off x="12120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1" name="Google Shape;171;p15"/>
          <p:cNvSpPr txBox="1"/>
          <p:nvPr>
            <p:ph hasCustomPrompt="1" idx="3" type="title"/>
          </p:nvPr>
        </p:nvSpPr>
        <p:spPr>
          <a:xfrm>
            <a:off x="30957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2" name="Google Shape;172;p15"/>
          <p:cNvSpPr txBox="1"/>
          <p:nvPr>
            <p:ph hasCustomPrompt="1" idx="4" type="title"/>
          </p:nvPr>
        </p:nvSpPr>
        <p:spPr>
          <a:xfrm>
            <a:off x="50556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3" name="Google Shape;173;p15"/>
          <p:cNvSpPr txBox="1"/>
          <p:nvPr>
            <p:ph hasCustomPrompt="1" idx="5" type="title"/>
          </p:nvPr>
        </p:nvSpPr>
        <p:spPr>
          <a:xfrm>
            <a:off x="69393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4" name="Google Shape;174;p15"/>
          <p:cNvSpPr txBox="1"/>
          <p:nvPr>
            <p:ph idx="1" type="subTitle"/>
          </p:nvPr>
        </p:nvSpPr>
        <p:spPr>
          <a:xfrm>
            <a:off x="1147475"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15"/>
          <p:cNvSpPr txBox="1"/>
          <p:nvPr>
            <p:ph idx="6" type="subTitle"/>
          </p:nvPr>
        </p:nvSpPr>
        <p:spPr>
          <a:xfrm>
            <a:off x="30311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15"/>
          <p:cNvSpPr txBox="1"/>
          <p:nvPr>
            <p:ph idx="7" type="subTitle"/>
          </p:nvPr>
        </p:nvSpPr>
        <p:spPr>
          <a:xfrm>
            <a:off x="49910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15"/>
          <p:cNvSpPr txBox="1"/>
          <p:nvPr>
            <p:ph idx="8" type="subTitle"/>
          </p:nvPr>
        </p:nvSpPr>
        <p:spPr>
          <a:xfrm>
            <a:off x="68747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15"/>
          <p:cNvSpPr txBox="1"/>
          <p:nvPr>
            <p:ph idx="9" type="subTitle"/>
          </p:nvPr>
        </p:nvSpPr>
        <p:spPr>
          <a:xfrm>
            <a:off x="1041500"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15"/>
          <p:cNvSpPr txBox="1"/>
          <p:nvPr>
            <p:ph idx="13" type="subTitle"/>
          </p:nvPr>
        </p:nvSpPr>
        <p:spPr>
          <a:xfrm>
            <a:off x="2925197"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 name="Google Shape;180;p15"/>
          <p:cNvSpPr txBox="1"/>
          <p:nvPr>
            <p:ph idx="14" type="subTitle"/>
          </p:nvPr>
        </p:nvSpPr>
        <p:spPr>
          <a:xfrm>
            <a:off x="4885095"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15"/>
          <p:cNvSpPr txBox="1"/>
          <p:nvPr>
            <p:ph idx="15" type="subTitle"/>
          </p:nvPr>
        </p:nvSpPr>
        <p:spPr>
          <a:xfrm>
            <a:off x="6768792"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2" name="Google Shape;182;p15"/>
          <p:cNvGrpSpPr/>
          <p:nvPr/>
        </p:nvGrpSpPr>
        <p:grpSpPr>
          <a:xfrm rot="-5400000">
            <a:off x="8346375" y="4345871"/>
            <a:ext cx="1022509" cy="572747"/>
            <a:chOff x="-77" y="3784091"/>
            <a:chExt cx="2423582" cy="1357541"/>
          </a:xfrm>
        </p:grpSpPr>
        <p:sp>
          <p:nvSpPr>
            <p:cNvPr id="183" name="Google Shape;183;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5"/>
          <p:cNvGrpSpPr/>
          <p:nvPr/>
        </p:nvGrpSpPr>
        <p:grpSpPr>
          <a:xfrm rot="5400000">
            <a:off x="-224875" y="224871"/>
            <a:ext cx="1022509" cy="572747"/>
            <a:chOff x="-77" y="3784091"/>
            <a:chExt cx="2423582" cy="1357541"/>
          </a:xfrm>
        </p:grpSpPr>
        <p:sp>
          <p:nvSpPr>
            <p:cNvPr id="189" name="Google Shape;189;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bg>
      <p:bgPr>
        <a:gradFill>
          <a:gsLst>
            <a:gs pos="0">
              <a:srgbClr val="13367C"/>
            </a:gs>
            <a:gs pos="100000">
              <a:schemeClr val="dk2"/>
            </a:gs>
          </a:gsLst>
          <a:lin ang="5400012" scaled="0"/>
        </a:gradFill>
      </p:bgPr>
    </p:bg>
    <p:spTree>
      <p:nvGrpSpPr>
        <p:cNvPr id="194" name="Shape 194"/>
        <p:cNvGrpSpPr/>
        <p:nvPr/>
      </p:nvGrpSpPr>
      <p:grpSpPr>
        <a:xfrm>
          <a:off x="0" y="0"/>
          <a:ext cx="0" cy="0"/>
          <a:chOff x="0" y="0"/>
          <a:chExt cx="0" cy="0"/>
        </a:xfrm>
      </p:grpSpPr>
      <p:sp>
        <p:nvSpPr>
          <p:cNvPr id="195" name="Google Shape;195;p1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6" name="Google Shape;196;p16"/>
          <p:cNvSpPr txBox="1"/>
          <p:nvPr>
            <p:ph idx="1" type="subTitle"/>
          </p:nvPr>
        </p:nvSpPr>
        <p:spPr>
          <a:xfrm>
            <a:off x="719700" y="2434925"/>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97" name="Google Shape;197;p16"/>
          <p:cNvSpPr txBox="1"/>
          <p:nvPr>
            <p:ph idx="2" type="subTitle"/>
          </p:nvPr>
        </p:nvSpPr>
        <p:spPr>
          <a:xfrm>
            <a:off x="719850"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8" name="Google Shape;198;p16"/>
          <p:cNvSpPr txBox="1"/>
          <p:nvPr>
            <p:ph idx="3" type="subTitle"/>
          </p:nvPr>
        </p:nvSpPr>
        <p:spPr>
          <a:xfrm>
            <a:off x="3413619" y="24349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99" name="Google Shape;199;p16"/>
          <p:cNvSpPr txBox="1"/>
          <p:nvPr>
            <p:ph idx="4" type="subTitle"/>
          </p:nvPr>
        </p:nvSpPr>
        <p:spPr>
          <a:xfrm>
            <a:off x="3413619"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0" name="Google Shape;200;p16"/>
          <p:cNvSpPr txBox="1"/>
          <p:nvPr>
            <p:ph idx="5" type="subTitle"/>
          </p:nvPr>
        </p:nvSpPr>
        <p:spPr>
          <a:xfrm>
            <a:off x="6107075" y="24349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01" name="Google Shape;201;p16"/>
          <p:cNvSpPr txBox="1"/>
          <p:nvPr>
            <p:ph idx="6" type="subTitle"/>
          </p:nvPr>
        </p:nvSpPr>
        <p:spPr>
          <a:xfrm>
            <a:off x="6107075"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02" name="Google Shape;202;p16"/>
          <p:cNvGrpSpPr/>
          <p:nvPr/>
        </p:nvGrpSpPr>
        <p:grpSpPr>
          <a:xfrm flipH="1" rot="5400000">
            <a:off x="-224875" y="4345871"/>
            <a:ext cx="1022509" cy="572747"/>
            <a:chOff x="-77" y="3784091"/>
            <a:chExt cx="2423582" cy="1357541"/>
          </a:xfrm>
        </p:grpSpPr>
        <p:sp>
          <p:nvSpPr>
            <p:cNvPr id="203" name="Google Shape;203;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6"/>
          <p:cNvGrpSpPr/>
          <p:nvPr/>
        </p:nvGrpSpPr>
        <p:grpSpPr>
          <a:xfrm flipH="1" rot="-5400000">
            <a:off x="8346375" y="224871"/>
            <a:ext cx="1022509" cy="572747"/>
            <a:chOff x="-77" y="3784091"/>
            <a:chExt cx="2423582" cy="1357541"/>
          </a:xfrm>
        </p:grpSpPr>
        <p:sp>
          <p:nvSpPr>
            <p:cNvPr id="209" name="Google Shape;209;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_2">
    <p:spTree>
      <p:nvGrpSpPr>
        <p:cNvPr id="214" name="Shape 214"/>
        <p:cNvGrpSpPr/>
        <p:nvPr/>
      </p:nvGrpSpPr>
      <p:grpSpPr>
        <a:xfrm>
          <a:off x="0" y="0"/>
          <a:ext cx="0" cy="0"/>
          <a:chOff x="0" y="0"/>
          <a:chExt cx="0" cy="0"/>
        </a:xfrm>
      </p:grpSpPr>
      <p:sp>
        <p:nvSpPr>
          <p:cNvPr id="215" name="Google Shape;215;p1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6" name="Google Shape;216;p17"/>
          <p:cNvSpPr txBox="1"/>
          <p:nvPr>
            <p:ph idx="1" type="subTitle"/>
          </p:nvPr>
        </p:nvSpPr>
        <p:spPr>
          <a:xfrm>
            <a:off x="719975" y="3205013"/>
            <a:ext cx="1282200" cy="127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17"/>
          <p:cNvSpPr txBox="1"/>
          <p:nvPr>
            <p:ph idx="2" type="subTitle"/>
          </p:nvPr>
        </p:nvSpPr>
        <p:spPr>
          <a:xfrm>
            <a:off x="3964163" y="3205013"/>
            <a:ext cx="1282200" cy="12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 name="Google Shape;218;p17"/>
          <p:cNvSpPr txBox="1"/>
          <p:nvPr>
            <p:ph idx="3" type="subTitle"/>
          </p:nvPr>
        </p:nvSpPr>
        <p:spPr>
          <a:xfrm>
            <a:off x="7141825" y="3205013"/>
            <a:ext cx="1282200" cy="12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17"/>
          <p:cNvSpPr txBox="1"/>
          <p:nvPr>
            <p:ph idx="4" type="subTitle"/>
          </p:nvPr>
        </p:nvSpPr>
        <p:spPr>
          <a:xfrm>
            <a:off x="719975" y="2904163"/>
            <a:ext cx="1282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220" name="Google Shape;220;p17"/>
          <p:cNvSpPr txBox="1"/>
          <p:nvPr>
            <p:ph idx="5" type="subTitle"/>
          </p:nvPr>
        </p:nvSpPr>
        <p:spPr>
          <a:xfrm>
            <a:off x="7141825" y="2904163"/>
            <a:ext cx="1282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1" name="Google Shape;221;p17"/>
          <p:cNvSpPr txBox="1"/>
          <p:nvPr>
            <p:ph idx="6" type="subTitle"/>
          </p:nvPr>
        </p:nvSpPr>
        <p:spPr>
          <a:xfrm>
            <a:off x="3964163" y="2904163"/>
            <a:ext cx="1282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grpSp>
        <p:nvGrpSpPr>
          <p:cNvPr id="222" name="Google Shape;222;p17"/>
          <p:cNvGrpSpPr/>
          <p:nvPr/>
        </p:nvGrpSpPr>
        <p:grpSpPr>
          <a:xfrm flipH="1" rot="-5400000">
            <a:off x="8346375" y="224871"/>
            <a:ext cx="1022509" cy="572747"/>
            <a:chOff x="-77" y="3784091"/>
            <a:chExt cx="2423582" cy="1357541"/>
          </a:xfrm>
        </p:grpSpPr>
        <p:sp>
          <p:nvSpPr>
            <p:cNvPr id="223" name="Google Shape;223;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7"/>
          <p:cNvGrpSpPr/>
          <p:nvPr/>
        </p:nvGrpSpPr>
        <p:grpSpPr>
          <a:xfrm flipH="1" rot="5400000">
            <a:off x="-224875" y="4345871"/>
            <a:ext cx="1022509" cy="572747"/>
            <a:chOff x="-77" y="3784091"/>
            <a:chExt cx="2423582" cy="1357541"/>
          </a:xfrm>
        </p:grpSpPr>
        <p:sp>
          <p:nvSpPr>
            <p:cNvPr id="229" name="Google Shape;229;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234" name="Shape 234"/>
        <p:cNvGrpSpPr/>
        <p:nvPr/>
      </p:nvGrpSpPr>
      <p:grpSpPr>
        <a:xfrm>
          <a:off x="0" y="0"/>
          <a:ext cx="0" cy="0"/>
          <a:chOff x="0" y="0"/>
          <a:chExt cx="0" cy="0"/>
        </a:xfrm>
      </p:grpSpPr>
      <p:sp>
        <p:nvSpPr>
          <p:cNvPr id="235" name="Google Shape;235;p1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6" name="Google Shape;236;p18"/>
          <p:cNvSpPr txBox="1"/>
          <p:nvPr>
            <p:ph idx="1" type="subTitle"/>
          </p:nvPr>
        </p:nvSpPr>
        <p:spPr>
          <a:xfrm>
            <a:off x="1842250" y="1618793"/>
            <a:ext cx="16827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37" name="Google Shape;237;p18"/>
          <p:cNvSpPr txBox="1"/>
          <p:nvPr>
            <p:ph idx="2" type="subTitle"/>
          </p:nvPr>
        </p:nvSpPr>
        <p:spPr>
          <a:xfrm>
            <a:off x="1417550" y="1918700"/>
            <a:ext cx="2107500" cy="812100"/>
          </a:xfrm>
          <a:prstGeom prst="rect">
            <a:avLst/>
          </a:prstGeom>
        </p:spPr>
        <p:txBody>
          <a:bodyPr anchorCtr="0" anchor="t" bIns="91425" lIns="91425" spcFirstLastPara="1" rIns="91425" wrap="square" tIns="91425">
            <a:noAutofit/>
          </a:bodyPr>
          <a:lstStyle>
            <a:lvl1pPr lvl="0" marR="32004"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8" name="Google Shape;238;p18"/>
          <p:cNvSpPr txBox="1"/>
          <p:nvPr>
            <p:ph idx="3" type="subTitle"/>
          </p:nvPr>
        </p:nvSpPr>
        <p:spPr>
          <a:xfrm>
            <a:off x="1842594" y="2942429"/>
            <a:ext cx="16824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39" name="Google Shape;239;p18"/>
          <p:cNvSpPr txBox="1"/>
          <p:nvPr>
            <p:ph idx="4" type="subTitle"/>
          </p:nvPr>
        </p:nvSpPr>
        <p:spPr>
          <a:xfrm>
            <a:off x="1417574" y="3242325"/>
            <a:ext cx="2107500" cy="812100"/>
          </a:xfrm>
          <a:prstGeom prst="rect">
            <a:avLst/>
          </a:prstGeom>
        </p:spPr>
        <p:txBody>
          <a:bodyPr anchorCtr="0" anchor="t" bIns="91425" lIns="91425" spcFirstLastPara="1" rIns="91425" wrap="square" tIns="91425">
            <a:noAutofit/>
          </a:bodyPr>
          <a:lstStyle>
            <a:lvl1pPr lvl="0" marR="40812"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0" name="Google Shape;240;p18"/>
          <p:cNvSpPr txBox="1"/>
          <p:nvPr>
            <p:ph idx="5" type="subTitle"/>
          </p:nvPr>
        </p:nvSpPr>
        <p:spPr>
          <a:xfrm>
            <a:off x="5618913" y="2942429"/>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41" name="Google Shape;241;p18"/>
          <p:cNvSpPr txBox="1"/>
          <p:nvPr>
            <p:ph idx="6" type="subTitle"/>
          </p:nvPr>
        </p:nvSpPr>
        <p:spPr>
          <a:xfrm>
            <a:off x="5618975" y="3242325"/>
            <a:ext cx="2107500" cy="812100"/>
          </a:xfrm>
          <a:prstGeom prst="rect">
            <a:avLst/>
          </a:prstGeom>
        </p:spPr>
        <p:txBody>
          <a:bodyPr anchorCtr="0" anchor="t" bIns="91425" lIns="91425" spcFirstLastPara="1" rIns="91425" wrap="square" tIns="91425">
            <a:noAutofit/>
          </a:bodyPr>
          <a:lstStyle>
            <a:lvl1pPr lvl="0" marR="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2" name="Google Shape;242;p18"/>
          <p:cNvSpPr txBox="1"/>
          <p:nvPr>
            <p:ph idx="7" type="subTitle"/>
          </p:nvPr>
        </p:nvSpPr>
        <p:spPr>
          <a:xfrm>
            <a:off x="5618957" y="1618793"/>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43" name="Google Shape;243;p18"/>
          <p:cNvSpPr txBox="1"/>
          <p:nvPr>
            <p:ph idx="8" type="subTitle"/>
          </p:nvPr>
        </p:nvSpPr>
        <p:spPr>
          <a:xfrm>
            <a:off x="5619026" y="1918700"/>
            <a:ext cx="2107500" cy="812100"/>
          </a:xfrm>
          <a:prstGeom prst="rect">
            <a:avLst/>
          </a:prstGeom>
        </p:spPr>
        <p:txBody>
          <a:bodyPr anchorCtr="0" anchor="t" bIns="91425" lIns="91425" spcFirstLastPara="1" rIns="91425" wrap="square" tIns="91425">
            <a:noAutofit/>
          </a:bodyPr>
          <a:lstStyle>
            <a:lvl1pPr lvl="0" marR="32004"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44" name="Google Shape;244;p18"/>
          <p:cNvGrpSpPr/>
          <p:nvPr/>
        </p:nvGrpSpPr>
        <p:grpSpPr>
          <a:xfrm flipH="1" rot="-5400000">
            <a:off x="8346375" y="224871"/>
            <a:ext cx="1022509" cy="572747"/>
            <a:chOff x="-77" y="3784091"/>
            <a:chExt cx="2423582" cy="1357541"/>
          </a:xfrm>
        </p:grpSpPr>
        <p:sp>
          <p:nvSpPr>
            <p:cNvPr id="245" name="Google Shape;245;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18"/>
          <p:cNvGrpSpPr/>
          <p:nvPr/>
        </p:nvGrpSpPr>
        <p:grpSpPr>
          <a:xfrm flipH="1" rot="5400000">
            <a:off x="-224875" y="4345871"/>
            <a:ext cx="1022509" cy="572747"/>
            <a:chOff x="-77" y="3784091"/>
            <a:chExt cx="2423582" cy="1357541"/>
          </a:xfrm>
        </p:grpSpPr>
        <p:sp>
          <p:nvSpPr>
            <p:cNvPr id="251" name="Google Shape;251;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5_1_1">
    <p:spTree>
      <p:nvGrpSpPr>
        <p:cNvPr id="256" name="Shape 256"/>
        <p:cNvGrpSpPr/>
        <p:nvPr/>
      </p:nvGrpSpPr>
      <p:grpSpPr>
        <a:xfrm>
          <a:off x="0" y="0"/>
          <a:ext cx="0" cy="0"/>
          <a:chOff x="0" y="0"/>
          <a:chExt cx="0" cy="0"/>
        </a:xfrm>
      </p:grpSpPr>
      <p:sp>
        <p:nvSpPr>
          <p:cNvPr id="257" name="Google Shape;257;p1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8" name="Google Shape;258;p19"/>
          <p:cNvSpPr txBox="1"/>
          <p:nvPr>
            <p:ph idx="1" type="subTitle"/>
          </p:nvPr>
        </p:nvSpPr>
        <p:spPr>
          <a:xfrm>
            <a:off x="4211675" y="1429885"/>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9" name="Google Shape;259;p19"/>
          <p:cNvSpPr txBox="1"/>
          <p:nvPr>
            <p:ph hasCustomPrompt="1" idx="2" type="title"/>
          </p:nvPr>
        </p:nvSpPr>
        <p:spPr>
          <a:xfrm>
            <a:off x="3331225" y="1443350"/>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0" name="Google Shape;260;p19"/>
          <p:cNvSpPr txBox="1"/>
          <p:nvPr>
            <p:ph idx="3" type="subTitle"/>
          </p:nvPr>
        </p:nvSpPr>
        <p:spPr>
          <a:xfrm>
            <a:off x="4211675" y="1694759"/>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1" name="Google Shape;261;p19"/>
          <p:cNvSpPr txBox="1"/>
          <p:nvPr>
            <p:ph idx="4" type="subTitle"/>
          </p:nvPr>
        </p:nvSpPr>
        <p:spPr>
          <a:xfrm>
            <a:off x="4211675" y="2521206"/>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2" name="Google Shape;262;p19"/>
          <p:cNvSpPr txBox="1"/>
          <p:nvPr>
            <p:ph hasCustomPrompt="1" idx="5" type="title"/>
          </p:nvPr>
        </p:nvSpPr>
        <p:spPr>
          <a:xfrm>
            <a:off x="3331225" y="2515672"/>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3" name="Google Shape;263;p19"/>
          <p:cNvSpPr txBox="1"/>
          <p:nvPr>
            <p:ph idx="6" type="subTitle"/>
          </p:nvPr>
        </p:nvSpPr>
        <p:spPr>
          <a:xfrm>
            <a:off x="4211675" y="2786080"/>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 name="Google Shape;264;p19"/>
          <p:cNvSpPr txBox="1"/>
          <p:nvPr>
            <p:ph idx="7" type="subTitle"/>
          </p:nvPr>
        </p:nvSpPr>
        <p:spPr>
          <a:xfrm>
            <a:off x="4211825" y="3612527"/>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5" name="Google Shape;265;p19"/>
          <p:cNvSpPr txBox="1"/>
          <p:nvPr>
            <p:ph hasCustomPrompt="1" idx="8" type="title"/>
          </p:nvPr>
        </p:nvSpPr>
        <p:spPr>
          <a:xfrm>
            <a:off x="3331225" y="3612527"/>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6" name="Google Shape;266;p19"/>
          <p:cNvSpPr txBox="1"/>
          <p:nvPr>
            <p:ph idx="9" type="subTitle"/>
          </p:nvPr>
        </p:nvSpPr>
        <p:spPr>
          <a:xfrm>
            <a:off x="4211825" y="3877401"/>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67" name="Google Shape;267;p19"/>
          <p:cNvGrpSpPr/>
          <p:nvPr/>
        </p:nvGrpSpPr>
        <p:grpSpPr>
          <a:xfrm>
            <a:off x="-77" y="3784091"/>
            <a:ext cx="2423582" cy="1357541"/>
            <a:chOff x="-77" y="3784091"/>
            <a:chExt cx="2423582" cy="1357541"/>
          </a:xfrm>
        </p:grpSpPr>
        <p:sp>
          <p:nvSpPr>
            <p:cNvPr id="268" name="Google Shape;268;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19"/>
          <p:cNvGrpSpPr/>
          <p:nvPr/>
        </p:nvGrpSpPr>
        <p:grpSpPr>
          <a:xfrm rot="10800000">
            <a:off x="6720423" y="-9"/>
            <a:ext cx="2423582" cy="1357541"/>
            <a:chOff x="-77" y="3784091"/>
            <a:chExt cx="2423582" cy="1357541"/>
          </a:xfrm>
        </p:grpSpPr>
        <p:sp>
          <p:nvSpPr>
            <p:cNvPr id="274" name="Google Shape;274;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spTree>
      <p:nvGrpSpPr>
        <p:cNvPr id="279" name="Shape 279"/>
        <p:cNvGrpSpPr/>
        <p:nvPr/>
      </p:nvGrpSpPr>
      <p:grpSpPr>
        <a:xfrm>
          <a:off x="0" y="0"/>
          <a:ext cx="0" cy="0"/>
          <a:chOff x="0" y="0"/>
          <a:chExt cx="0" cy="0"/>
        </a:xfrm>
      </p:grpSpPr>
      <p:sp>
        <p:nvSpPr>
          <p:cNvPr id="280" name="Google Shape;280;p20"/>
          <p:cNvSpPr txBox="1"/>
          <p:nvPr>
            <p:ph idx="1" type="subTitle"/>
          </p:nvPr>
        </p:nvSpPr>
        <p:spPr>
          <a:xfrm>
            <a:off x="719600" y="1770625"/>
            <a:ext cx="2317200" cy="389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81" name="Google Shape;281;p2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2" name="Google Shape;282;p20"/>
          <p:cNvSpPr txBox="1"/>
          <p:nvPr>
            <p:ph hasCustomPrompt="1" idx="2" type="title"/>
          </p:nvPr>
        </p:nvSpPr>
        <p:spPr>
          <a:xfrm>
            <a:off x="132920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p:nvPr>
            <p:ph idx="3" type="subTitle"/>
          </p:nvPr>
        </p:nvSpPr>
        <p:spPr>
          <a:xfrm>
            <a:off x="720100"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4" name="Google Shape;284;p20"/>
          <p:cNvSpPr txBox="1"/>
          <p:nvPr>
            <p:ph idx="4" type="subTitle"/>
          </p:nvPr>
        </p:nvSpPr>
        <p:spPr>
          <a:xfrm>
            <a:off x="3413500" y="17706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5" name="Google Shape;285;p20"/>
          <p:cNvSpPr txBox="1"/>
          <p:nvPr>
            <p:ph hasCustomPrompt="1" idx="5" type="title"/>
          </p:nvPr>
        </p:nvSpPr>
        <p:spPr>
          <a:xfrm>
            <a:off x="4023025"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p:nvPr>
            <p:ph idx="6" type="subTitle"/>
          </p:nvPr>
        </p:nvSpPr>
        <p:spPr>
          <a:xfrm>
            <a:off x="3413738"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20"/>
          <p:cNvSpPr txBox="1"/>
          <p:nvPr>
            <p:ph idx="7" type="subTitle"/>
          </p:nvPr>
        </p:nvSpPr>
        <p:spPr>
          <a:xfrm>
            <a:off x="6107050" y="17706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8" name="Google Shape;288;p20"/>
          <p:cNvSpPr txBox="1"/>
          <p:nvPr>
            <p:ph hasCustomPrompt="1" idx="8" type="title"/>
          </p:nvPr>
        </p:nvSpPr>
        <p:spPr>
          <a:xfrm>
            <a:off x="671655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p:nvPr>
            <p:ph idx="9" type="subTitle"/>
          </p:nvPr>
        </p:nvSpPr>
        <p:spPr>
          <a:xfrm>
            <a:off x="6107101"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0" name="Google Shape;290;p20"/>
          <p:cNvSpPr txBox="1"/>
          <p:nvPr>
            <p:ph idx="13" type="subTitle"/>
          </p:nvPr>
        </p:nvSpPr>
        <p:spPr>
          <a:xfrm>
            <a:off x="719600" y="3395477"/>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1" name="Google Shape;291;p20"/>
          <p:cNvSpPr txBox="1"/>
          <p:nvPr>
            <p:ph hasCustomPrompt="1" idx="14" type="title"/>
          </p:nvPr>
        </p:nvSpPr>
        <p:spPr>
          <a:xfrm>
            <a:off x="132920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p:nvPr>
            <p:ph idx="15" type="subTitle"/>
          </p:nvPr>
        </p:nvSpPr>
        <p:spPr>
          <a:xfrm>
            <a:off x="720100"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0"/>
          <p:cNvSpPr txBox="1"/>
          <p:nvPr>
            <p:ph idx="16" type="subTitle"/>
          </p:nvPr>
        </p:nvSpPr>
        <p:spPr>
          <a:xfrm>
            <a:off x="3413400" y="3395477"/>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4" name="Google Shape;294;p20"/>
          <p:cNvSpPr txBox="1"/>
          <p:nvPr>
            <p:ph hasCustomPrompt="1" idx="17" type="title"/>
          </p:nvPr>
        </p:nvSpPr>
        <p:spPr>
          <a:xfrm>
            <a:off x="4023025"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p:nvPr>
            <p:ph idx="18" type="subTitle"/>
          </p:nvPr>
        </p:nvSpPr>
        <p:spPr>
          <a:xfrm>
            <a:off x="3413738"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6" name="Google Shape;296;p20"/>
          <p:cNvSpPr txBox="1"/>
          <p:nvPr>
            <p:ph idx="19" type="subTitle"/>
          </p:nvPr>
        </p:nvSpPr>
        <p:spPr>
          <a:xfrm>
            <a:off x="6107050" y="339547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7" name="Google Shape;297;p20"/>
          <p:cNvSpPr txBox="1"/>
          <p:nvPr>
            <p:ph hasCustomPrompt="1" idx="20" type="title"/>
          </p:nvPr>
        </p:nvSpPr>
        <p:spPr>
          <a:xfrm>
            <a:off x="671655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6"/>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p:nvPr>
            <p:ph idx="21" type="subTitle"/>
          </p:nvPr>
        </p:nvSpPr>
        <p:spPr>
          <a:xfrm>
            <a:off x="6107101"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Raleway"/>
              <a:buNone/>
              <a:defRPr>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
    <p:spTree>
      <p:nvGrpSpPr>
        <p:cNvPr id="311" name="Shape 311"/>
        <p:cNvGrpSpPr/>
        <p:nvPr/>
      </p:nvGrpSpPr>
      <p:grpSpPr>
        <a:xfrm>
          <a:off x="0" y="0"/>
          <a:ext cx="0" cy="0"/>
          <a:chOff x="0" y="0"/>
          <a:chExt cx="0" cy="0"/>
        </a:xfrm>
      </p:grpSpPr>
      <p:sp>
        <p:nvSpPr>
          <p:cNvPr id="312" name="Google Shape;312;p21"/>
          <p:cNvSpPr txBox="1"/>
          <p:nvPr>
            <p:ph idx="1" type="subTitle"/>
          </p:nvPr>
        </p:nvSpPr>
        <p:spPr>
          <a:xfrm>
            <a:off x="1410963" y="1423411"/>
            <a:ext cx="2317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3" name="Google Shape;313;p2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4" name="Google Shape;314;p21"/>
          <p:cNvSpPr txBox="1"/>
          <p:nvPr>
            <p:ph idx="2" type="subTitle"/>
          </p:nvPr>
        </p:nvSpPr>
        <p:spPr>
          <a:xfrm>
            <a:off x="1411463" y="1799502"/>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5" name="Google Shape;315;p21"/>
          <p:cNvSpPr txBox="1"/>
          <p:nvPr>
            <p:ph idx="3" type="subTitle"/>
          </p:nvPr>
        </p:nvSpPr>
        <p:spPr>
          <a:xfrm>
            <a:off x="1410988" y="2450149"/>
            <a:ext cx="23169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6" name="Google Shape;316;p21"/>
          <p:cNvSpPr txBox="1"/>
          <p:nvPr>
            <p:ph idx="4" type="subTitle"/>
          </p:nvPr>
        </p:nvSpPr>
        <p:spPr>
          <a:xfrm>
            <a:off x="1411225" y="2826240"/>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7" name="Google Shape;317;p21"/>
          <p:cNvSpPr txBox="1"/>
          <p:nvPr>
            <p:ph idx="5" type="subTitle"/>
          </p:nvPr>
        </p:nvSpPr>
        <p:spPr>
          <a:xfrm>
            <a:off x="5415963" y="1423411"/>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8" name="Google Shape;318;p21"/>
          <p:cNvSpPr txBox="1"/>
          <p:nvPr>
            <p:ph idx="6" type="subTitle"/>
          </p:nvPr>
        </p:nvSpPr>
        <p:spPr>
          <a:xfrm>
            <a:off x="5416013" y="1799502"/>
            <a:ext cx="2316900" cy="629100"/>
          </a:xfrm>
          <a:prstGeom prst="rect">
            <a:avLst/>
          </a:prstGeom>
        </p:spPr>
        <p:txBody>
          <a:bodyPr anchorCtr="0" anchor="t" bIns="91425" lIns="91425" spcFirstLastPara="1" rIns="91425" wrap="square" tIns="91425">
            <a:noAutofit/>
          </a:bodyPr>
          <a:lstStyle>
            <a:lvl1pPr lvl="0" marR="332101"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9" name="Google Shape;319;p21"/>
          <p:cNvSpPr txBox="1"/>
          <p:nvPr>
            <p:ph idx="7" type="subTitle"/>
          </p:nvPr>
        </p:nvSpPr>
        <p:spPr>
          <a:xfrm>
            <a:off x="1410963" y="3476889"/>
            <a:ext cx="2317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0" name="Google Shape;320;p21"/>
          <p:cNvSpPr txBox="1"/>
          <p:nvPr>
            <p:ph idx="8" type="subTitle"/>
          </p:nvPr>
        </p:nvSpPr>
        <p:spPr>
          <a:xfrm>
            <a:off x="1411463" y="3852989"/>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1" name="Google Shape;321;p21"/>
          <p:cNvSpPr txBox="1"/>
          <p:nvPr>
            <p:ph idx="9" type="subTitle"/>
          </p:nvPr>
        </p:nvSpPr>
        <p:spPr>
          <a:xfrm>
            <a:off x="5415788" y="2450151"/>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2" name="Google Shape;322;p21"/>
          <p:cNvSpPr txBox="1"/>
          <p:nvPr>
            <p:ph idx="13" type="subTitle"/>
          </p:nvPr>
        </p:nvSpPr>
        <p:spPr>
          <a:xfrm>
            <a:off x="5416125" y="2826251"/>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3" name="Google Shape;323;p21"/>
          <p:cNvSpPr txBox="1"/>
          <p:nvPr>
            <p:ph idx="14" type="subTitle"/>
          </p:nvPr>
        </p:nvSpPr>
        <p:spPr>
          <a:xfrm>
            <a:off x="5415963" y="3476887"/>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4" name="Google Shape;324;p21"/>
          <p:cNvSpPr txBox="1"/>
          <p:nvPr>
            <p:ph idx="15" type="subTitle"/>
          </p:nvPr>
        </p:nvSpPr>
        <p:spPr>
          <a:xfrm>
            <a:off x="5416013" y="3852989"/>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25" name="Google Shape;325;p21"/>
          <p:cNvGrpSpPr/>
          <p:nvPr/>
        </p:nvGrpSpPr>
        <p:grpSpPr>
          <a:xfrm>
            <a:off x="0" y="4569046"/>
            <a:ext cx="1022509" cy="572747"/>
            <a:chOff x="-77" y="3784091"/>
            <a:chExt cx="2423582" cy="1357541"/>
          </a:xfrm>
        </p:grpSpPr>
        <p:sp>
          <p:nvSpPr>
            <p:cNvPr id="326" name="Google Shape;326;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21"/>
          <p:cNvGrpSpPr/>
          <p:nvPr/>
        </p:nvGrpSpPr>
        <p:grpSpPr>
          <a:xfrm rot="10800000">
            <a:off x="8121500" y="-4"/>
            <a:ext cx="1022509" cy="572747"/>
            <a:chOff x="-77" y="3784091"/>
            <a:chExt cx="2423582" cy="1357541"/>
          </a:xfrm>
        </p:grpSpPr>
        <p:sp>
          <p:nvSpPr>
            <p:cNvPr id="332" name="Google Shape;332;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21"/>
          <p:cNvGrpSpPr/>
          <p:nvPr/>
        </p:nvGrpSpPr>
        <p:grpSpPr>
          <a:xfrm>
            <a:off x="4524300" y="1394625"/>
            <a:ext cx="95400" cy="3116250"/>
            <a:chOff x="4524300" y="1013625"/>
            <a:chExt cx="95400" cy="3116250"/>
          </a:xfrm>
        </p:grpSpPr>
        <p:sp>
          <p:nvSpPr>
            <p:cNvPr id="338" name="Google Shape;338;p21"/>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344" name="Shape 344"/>
        <p:cNvGrpSpPr/>
        <p:nvPr/>
      </p:nvGrpSpPr>
      <p:grpSpPr>
        <a:xfrm>
          <a:off x="0" y="0"/>
          <a:ext cx="0" cy="0"/>
          <a:chOff x="0" y="0"/>
          <a:chExt cx="0" cy="0"/>
        </a:xfrm>
      </p:grpSpPr>
      <p:grpSp>
        <p:nvGrpSpPr>
          <p:cNvPr id="345" name="Google Shape;345;p22"/>
          <p:cNvGrpSpPr/>
          <p:nvPr/>
        </p:nvGrpSpPr>
        <p:grpSpPr>
          <a:xfrm>
            <a:off x="-9" y="1669058"/>
            <a:ext cx="2781383" cy="1805382"/>
            <a:chOff x="8024127" y="984378"/>
            <a:chExt cx="2502369" cy="1624275"/>
          </a:xfrm>
        </p:grpSpPr>
        <p:sp>
          <p:nvSpPr>
            <p:cNvPr id="346" name="Google Shape;346;p22"/>
            <p:cNvSpPr/>
            <p:nvPr/>
          </p:nvSpPr>
          <p:spPr>
            <a:xfrm>
              <a:off x="8647339" y="2562003"/>
              <a:ext cx="65709" cy="30106"/>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a:off x="8759904" y="2562003"/>
              <a:ext cx="65680" cy="30106"/>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8872440" y="2562003"/>
              <a:ext cx="65709" cy="30106"/>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10089400" y="2205025"/>
              <a:ext cx="25" cy="50050"/>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8024127" y="984378"/>
              <a:ext cx="2502369" cy="1624275"/>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8024127" y="984378"/>
              <a:ext cx="2502369" cy="262020"/>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8125057" y="1324952"/>
              <a:ext cx="2305388" cy="1198318"/>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8191986" y="1394818"/>
              <a:ext cx="54365" cy="1106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8385062" y="1394818"/>
              <a:ext cx="55354" cy="1106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8292887" y="1394818"/>
              <a:ext cx="43689" cy="120335"/>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8483055" y="1500548"/>
              <a:ext cx="31095" cy="31095"/>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8528666" y="1500548"/>
              <a:ext cx="31065" cy="31095"/>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8593674" y="1500548"/>
              <a:ext cx="31065" cy="31095"/>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8219152" y="1627656"/>
              <a:ext cx="1656300" cy="29"/>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9975312" y="1627656"/>
              <a:ext cx="128101" cy="29"/>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10174205" y="1627656"/>
              <a:ext cx="163035" cy="29"/>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8219152" y="1757673"/>
              <a:ext cx="1036300" cy="29"/>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9408676" y="1757673"/>
              <a:ext cx="186335" cy="29"/>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9090440" y="1832396"/>
              <a:ext cx="504581" cy="29"/>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8919673" y="1832396"/>
              <a:ext cx="101923" cy="29"/>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8737271" y="1832396"/>
              <a:ext cx="101894" cy="29"/>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a:off x="8555829" y="1832396"/>
              <a:ext cx="100934" cy="29"/>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8373428" y="1832396"/>
              <a:ext cx="100934" cy="29"/>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a:off x="8373428" y="1923582"/>
              <a:ext cx="1570900" cy="29"/>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8219152" y="1832396"/>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8219152" y="1923582"/>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8219152" y="2014798"/>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8219152" y="2105984"/>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10039331" y="1923582"/>
              <a:ext cx="216411" cy="29"/>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8369559" y="2014798"/>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8369559" y="2107933"/>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8369559" y="2202057"/>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8369559" y="2295192"/>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9090440" y="2295192"/>
              <a:ext cx="884929" cy="29"/>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9615336" y="2202057"/>
              <a:ext cx="360016" cy="29"/>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9832671" y="2105984"/>
              <a:ext cx="142674" cy="29"/>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22"/>
          <p:cNvGrpSpPr/>
          <p:nvPr/>
        </p:nvGrpSpPr>
        <p:grpSpPr>
          <a:xfrm flipH="1">
            <a:off x="7058589" y="1071875"/>
            <a:ext cx="2085403" cy="2999739"/>
            <a:chOff x="7435625" y="1209875"/>
            <a:chExt cx="1470250" cy="2114875"/>
          </a:xfrm>
        </p:grpSpPr>
        <p:sp>
          <p:nvSpPr>
            <p:cNvPr id="383" name="Google Shape;383;p22"/>
            <p:cNvSpPr/>
            <p:nvPr/>
          </p:nvSpPr>
          <p:spPr>
            <a:xfrm>
              <a:off x="7658275" y="3273025"/>
              <a:ext cx="120950" cy="12550"/>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7494000" y="3273025"/>
              <a:ext cx="120950" cy="12550"/>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7821725" y="3273025"/>
              <a:ext cx="120950" cy="12550"/>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7970175" y="3087075"/>
              <a:ext cx="106775" cy="109250"/>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7970175" y="3087075"/>
              <a:ext cx="106775" cy="106750"/>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7980175" y="3096250"/>
              <a:ext cx="87600" cy="88400"/>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7980175" y="3139600"/>
              <a:ext cx="87600" cy="45050"/>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7631600" y="2647575"/>
              <a:ext cx="102600" cy="30900"/>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7753350" y="2647575"/>
              <a:ext cx="102600" cy="30900"/>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7478150" y="2827700"/>
              <a:ext cx="664675" cy="30900"/>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7977675" y="2891100"/>
              <a:ext cx="130125" cy="31700"/>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7840925" y="2891100"/>
              <a:ext cx="117600" cy="31700"/>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7735850" y="2445775"/>
              <a:ext cx="619625" cy="520400"/>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7435625" y="1671050"/>
              <a:ext cx="1062450" cy="1653700"/>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7435625" y="1671050"/>
              <a:ext cx="1062450" cy="150125"/>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7493175" y="1866200"/>
              <a:ext cx="949850" cy="1409350"/>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7725000" y="1721075"/>
              <a:ext cx="50900" cy="25900"/>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7539025" y="2031300"/>
              <a:ext cx="674675" cy="15875"/>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8255375" y="2031300"/>
              <a:ext cx="65075" cy="15875"/>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8345450" y="2031300"/>
              <a:ext cx="52550" cy="15875"/>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7539025" y="2105525"/>
              <a:ext cx="386150" cy="15875"/>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7931800" y="2105525"/>
              <a:ext cx="121800" cy="15875"/>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7971850" y="2148050"/>
              <a:ext cx="81750" cy="16700"/>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7931800" y="2148050"/>
              <a:ext cx="24225" cy="16700"/>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7835900" y="2148050"/>
              <a:ext cx="73425" cy="16700"/>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7731675" y="2148050"/>
              <a:ext cx="74250" cy="16700"/>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7627425" y="2148050"/>
              <a:ext cx="74250" cy="16700"/>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7627425" y="2200600"/>
              <a:ext cx="626300" cy="15875"/>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7539025" y="2148050"/>
              <a:ext cx="37550" cy="16700"/>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7539025" y="2200600"/>
              <a:ext cx="37550" cy="15875"/>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7539025" y="2252300"/>
              <a:ext cx="37550" cy="16700"/>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7539025" y="2304850"/>
              <a:ext cx="37550" cy="15850"/>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8292075" y="2200600"/>
              <a:ext cx="91750" cy="15875"/>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7624925" y="2252300"/>
              <a:ext cx="264375" cy="16700"/>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7971850" y="2412425"/>
              <a:ext cx="299400" cy="16700"/>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8049400" y="2359050"/>
              <a:ext cx="221850" cy="16700"/>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8173650" y="2304850"/>
              <a:ext cx="97600" cy="15850"/>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7539025" y="1958750"/>
              <a:ext cx="312750" cy="15875"/>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7539025" y="2539175"/>
              <a:ext cx="505400" cy="16700"/>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7539025" y="2603375"/>
              <a:ext cx="505400" cy="16725"/>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7539025" y="2667600"/>
              <a:ext cx="504550" cy="16700"/>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7539025" y="3051200"/>
              <a:ext cx="504550" cy="15875"/>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7998525" y="2464950"/>
              <a:ext cx="150125" cy="15875"/>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8197825" y="2464950"/>
              <a:ext cx="200175" cy="15875"/>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8197825" y="2539175"/>
              <a:ext cx="200175" cy="16700"/>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7539025"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a:off x="7539025" y="3197150"/>
              <a:ext cx="76750" cy="16700"/>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a:off x="7635775" y="3197150"/>
              <a:ext cx="469525" cy="16700"/>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7657450" y="3148775"/>
              <a:ext cx="75900" cy="15875"/>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7775025" y="3148775"/>
              <a:ext cx="76750" cy="15875"/>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7893450" y="3148775"/>
              <a:ext cx="75925" cy="15875"/>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8011875" y="3148775"/>
              <a:ext cx="75900" cy="15875"/>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8129450"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8247875" y="3148775"/>
              <a:ext cx="51725" cy="15875"/>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8089425" y="1209875"/>
              <a:ext cx="816450" cy="748075"/>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8134450" y="1359150"/>
              <a:ext cx="729725" cy="56127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8169475" y="1485925"/>
              <a:ext cx="518725" cy="12525"/>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8719875" y="1485925"/>
              <a:ext cx="50050" cy="12525"/>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8169475" y="1543450"/>
              <a:ext cx="296900" cy="12550"/>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8470525" y="1543450"/>
              <a:ext cx="94275" cy="12550"/>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8502225" y="1576825"/>
              <a:ext cx="62575" cy="11700"/>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8471375" y="1576825"/>
              <a:ext cx="18350" cy="11700"/>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8397150" y="1576825"/>
              <a:ext cx="56725" cy="11700"/>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8317075" y="1576825"/>
              <a:ext cx="56750" cy="11700"/>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8237025" y="1576825"/>
              <a:ext cx="56725" cy="11700"/>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8237025" y="1616850"/>
              <a:ext cx="481200" cy="11700"/>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8169475" y="1576825"/>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8169475" y="1616850"/>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a:off x="8169475" y="1656875"/>
              <a:ext cx="28375" cy="11700"/>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2"/>
            <p:cNvSpPr/>
            <p:nvPr/>
          </p:nvSpPr>
          <p:spPr>
            <a:xfrm>
              <a:off x="8747400" y="1616850"/>
              <a:ext cx="70900" cy="11700"/>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2"/>
            <p:cNvSpPr/>
            <p:nvPr/>
          </p:nvSpPr>
          <p:spPr>
            <a:xfrm>
              <a:off x="8235350" y="1656875"/>
              <a:ext cx="203525" cy="11700"/>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2"/>
            <p:cNvSpPr/>
            <p:nvPr/>
          </p:nvSpPr>
          <p:spPr>
            <a:xfrm>
              <a:off x="8502225" y="1708575"/>
              <a:ext cx="229350" cy="12525"/>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8656500" y="1681050"/>
              <a:ext cx="75075" cy="12550"/>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8169475" y="1430875"/>
              <a:ext cx="240200" cy="12550"/>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2"/>
            <p:cNvSpPr/>
            <p:nvPr/>
          </p:nvSpPr>
          <p:spPr>
            <a:xfrm>
              <a:off x="8169475" y="1821150"/>
              <a:ext cx="387800" cy="11700"/>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a:off x="8522225" y="1749450"/>
              <a:ext cx="115125" cy="11700"/>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2"/>
            <p:cNvSpPr/>
            <p:nvPr/>
          </p:nvSpPr>
          <p:spPr>
            <a:xfrm>
              <a:off x="8675675" y="1749450"/>
              <a:ext cx="153475" cy="11700"/>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p:nvPr/>
          </p:nvSpPr>
          <p:spPr>
            <a:xfrm>
              <a:off x="8675675" y="1806150"/>
              <a:ext cx="153475" cy="12525"/>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
            <p:cNvSpPr/>
            <p:nvPr/>
          </p:nvSpPr>
          <p:spPr>
            <a:xfrm>
              <a:off x="8169475" y="1860350"/>
              <a:ext cx="58400" cy="12525"/>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2"/>
            <p:cNvSpPr/>
            <p:nvPr/>
          </p:nvSpPr>
          <p:spPr>
            <a:xfrm>
              <a:off x="8242875" y="1860350"/>
              <a:ext cx="361100" cy="12525"/>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22"/>
          <p:cNvSpPr txBox="1"/>
          <p:nvPr>
            <p:ph type="ctrTitle"/>
          </p:nvPr>
        </p:nvSpPr>
        <p:spPr>
          <a:xfrm>
            <a:off x="1887750" y="611725"/>
            <a:ext cx="5368500" cy="8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64" name="Google Shape;464;p22"/>
          <p:cNvSpPr txBox="1"/>
          <p:nvPr>
            <p:ph idx="1" type="subTitle"/>
          </p:nvPr>
        </p:nvSpPr>
        <p:spPr>
          <a:xfrm>
            <a:off x="3044675" y="2305050"/>
            <a:ext cx="3054900" cy="101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65" name="Google Shape;465;p22"/>
          <p:cNvSpPr txBox="1"/>
          <p:nvPr/>
        </p:nvSpPr>
        <p:spPr>
          <a:xfrm>
            <a:off x="2228550" y="4151400"/>
            <a:ext cx="4686900" cy="41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b="1" lang="en" sz="1200">
                <a:solidFill>
                  <a:schemeClr val="accent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accen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infographics &amp; images by </a:t>
            </a:r>
            <a:r>
              <a:rPr b="1" lang="en" sz="1200">
                <a:solidFill>
                  <a:schemeClr val="accent1"/>
                </a:solidFill>
                <a:uFill>
                  <a:noFill/>
                </a:uFill>
                <a:latin typeface="Roboto"/>
                <a:ea typeface="Roboto"/>
                <a:cs typeface="Roboto"/>
                <a:sym typeface="Roboto"/>
                <a:hlinkClick r:id="rId4">
                  <a:extLst>
                    <a:ext uri="{A12FA001-AC4F-418D-AE19-62706E023703}">
                      <ahyp:hlinkCl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466"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 name="Google Shape;485;p23"/>
          <p:cNvGrpSpPr/>
          <p:nvPr/>
        </p:nvGrpSpPr>
        <p:grpSpPr>
          <a:xfrm flipH="1" rot="10800000">
            <a:off x="0" y="846"/>
            <a:ext cx="1022509" cy="572747"/>
            <a:chOff x="-77" y="3784091"/>
            <a:chExt cx="2423582" cy="1357541"/>
          </a:xfrm>
        </p:grpSpPr>
        <p:sp>
          <p:nvSpPr>
            <p:cNvPr id="486" name="Google Shape;486;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491" name="Shape 491"/>
        <p:cNvGrpSpPr/>
        <p:nvPr/>
      </p:nvGrpSpPr>
      <p:grpSpPr>
        <a:xfrm>
          <a:off x="0" y="0"/>
          <a:ext cx="0" cy="0"/>
          <a:chOff x="0" y="0"/>
          <a:chExt cx="0" cy="0"/>
        </a:xfrm>
      </p:grpSpPr>
      <p:grpSp>
        <p:nvGrpSpPr>
          <p:cNvPr id="492" name="Google Shape;492;p24"/>
          <p:cNvGrpSpPr/>
          <p:nvPr/>
        </p:nvGrpSpPr>
        <p:grpSpPr>
          <a:xfrm flipH="1" rot="5400000">
            <a:off x="-533027" y="3252941"/>
            <a:ext cx="2423582" cy="1357541"/>
            <a:chOff x="-77" y="3784091"/>
            <a:chExt cx="2423582" cy="1357541"/>
          </a:xfrm>
        </p:grpSpPr>
        <p:sp>
          <p:nvSpPr>
            <p:cNvPr id="493" name="Google Shape;493;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24"/>
          <p:cNvGrpSpPr/>
          <p:nvPr/>
        </p:nvGrpSpPr>
        <p:grpSpPr>
          <a:xfrm flipH="1" rot="-5400000">
            <a:off x="7253448" y="533016"/>
            <a:ext cx="2423582" cy="1357541"/>
            <a:chOff x="-77" y="3784091"/>
            <a:chExt cx="2423582" cy="1357541"/>
          </a:xfrm>
        </p:grpSpPr>
        <p:sp>
          <p:nvSpPr>
            <p:cNvPr id="499" name="Google Shape;499;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4"/>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ivvic"/>
              <a:buChar char="●"/>
              <a:defRPr sz="1200"/>
            </a:lvl1pPr>
            <a:lvl2pPr indent="-304800" lvl="1" marL="914400">
              <a:spcBef>
                <a:spcPts val="1600"/>
              </a:spcBef>
              <a:spcAft>
                <a:spcPts val="0"/>
              </a:spcAft>
              <a:buSzPts val="1200"/>
              <a:buFont typeface="Roboto Condensed Light"/>
              <a:buChar char="○"/>
              <a:defRPr sz="1200"/>
            </a:lvl2pPr>
            <a:lvl3pPr indent="-304800" lvl="2" marL="1371600">
              <a:spcBef>
                <a:spcPts val="1600"/>
              </a:spcBef>
              <a:spcAft>
                <a:spcPts val="0"/>
              </a:spcAft>
              <a:buSzPts val="1200"/>
              <a:buFont typeface="Roboto Condensed Light"/>
              <a:buChar char="■"/>
              <a:defRPr sz="1200"/>
            </a:lvl3pPr>
            <a:lvl4pPr indent="-304800" lvl="3" marL="1828800">
              <a:spcBef>
                <a:spcPts val="1600"/>
              </a:spcBef>
              <a:spcAft>
                <a:spcPts val="0"/>
              </a:spcAft>
              <a:buSzPts val="1200"/>
              <a:buFont typeface="Roboto Condensed Light"/>
              <a:buChar char="●"/>
              <a:defRPr sz="1200"/>
            </a:lvl4pPr>
            <a:lvl5pPr indent="-304800" lvl="4" marL="2286000">
              <a:spcBef>
                <a:spcPts val="1600"/>
              </a:spcBef>
              <a:spcAft>
                <a:spcPts val="0"/>
              </a:spcAft>
              <a:buSzPts val="1200"/>
              <a:buFont typeface="Roboto Condensed Light"/>
              <a:buChar char="○"/>
              <a:defRPr sz="1200"/>
            </a:lvl5pPr>
            <a:lvl6pPr indent="-304800" lvl="5" marL="2743200">
              <a:spcBef>
                <a:spcPts val="1600"/>
              </a:spcBef>
              <a:spcAft>
                <a:spcPts val="0"/>
              </a:spcAft>
              <a:buSzPts val="1200"/>
              <a:buFont typeface="Roboto Condensed Light"/>
              <a:buChar char="■"/>
              <a:defRPr sz="1200"/>
            </a:lvl6pPr>
            <a:lvl7pPr indent="-304800" lvl="6" marL="3200400">
              <a:spcBef>
                <a:spcPts val="1600"/>
              </a:spcBef>
              <a:spcAft>
                <a:spcPts val="0"/>
              </a:spcAft>
              <a:buSzPts val="1200"/>
              <a:buFont typeface="Roboto Condensed Light"/>
              <a:buChar char="●"/>
              <a:defRPr sz="1200"/>
            </a:lvl7pPr>
            <a:lvl8pPr indent="-304800" lvl="7" marL="3657600">
              <a:spcBef>
                <a:spcPts val="1600"/>
              </a:spcBef>
              <a:spcAft>
                <a:spcPts val="0"/>
              </a:spcAft>
              <a:buSzPts val="1200"/>
              <a:buFont typeface="Roboto Condensed Light"/>
              <a:buChar char="○"/>
              <a:defRPr sz="1200"/>
            </a:lvl8pPr>
            <a:lvl9pPr indent="-304800" lvl="8" marL="4114800">
              <a:spcBef>
                <a:spcPts val="1600"/>
              </a:spcBef>
              <a:spcAft>
                <a:spcPts val="1600"/>
              </a:spcAft>
              <a:buSzPts val="1200"/>
              <a:buFont typeface="Roboto Condensed Light"/>
              <a:buChar char="■"/>
              <a:defRPr sz="1200"/>
            </a:lvl9pPr>
          </a:lstStyle>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5"/>
          <p:cNvSpPr txBox="1"/>
          <p:nvPr>
            <p:ph type="title"/>
          </p:nvPr>
        </p:nvSpPr>
        <p:spPr>
          <a:xfrm>
            <a:off x="5162060" y="2286734"/>
            <a:ext cx="21453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8" name="Google Shape;38;p5"/>
          <p:cNvSpPr txBox="1"/>
          <p:nvPr>
            <p:ph idx="1" type="body"/>
          </p:nvPr>
        </p:nvSpPr>
        <p:spPr>
          <a:xfrm>
            <a:off x="5162065"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9" name="Google Shape;39;p5"/>
          <p:cNvSpPr txBox="1"/>
          <p:nvPr>
            <p:ph idx="2" type="body"/>
          </p:nvPr>
        </p:nvSpPr>
        <p:spPr>
          <a:xfrm>
            <a:off x="1836640"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5"/>
          <p:cNvSpPr txBox="1"/>
          <p:nvPr>
            <p:ph idx="3" type="title"/>
          </p:nvPr>
        </p:nvSpPr>
        <p:spPr>
          <a:xfrm>
            <a:off x="1836635" y="2286734"/>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5"/>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2" name="Google Shape;42;p5"/>
          <p:cNvGrpSpPr/>
          <p:nvPr/>
        </p:nvGrpSpPr>
        <p:grpSpPr>
          <a:xfrm>
            <a:off x="0" y="4569046"/>
            <a:ext cx="1022509" cy="572747"/>
            <a:chOff x="-77" y="3784091"/>
            <a:chExt cx="2423582" cy="1357541"/>
          </a:xfrm>
        </p:grpSpPr>
        <p:sp>
          <p:nvSpPr>
            <p:cNvPr id="43" name="Google Shape;43;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5"/>
          <p:cNvGrpSpPr/>
          <p:nvPr/>
        </p:nvGrpSpPr>
        <p:grpSpPr>
          <a:xfrm flipH="1">
            <a:off x="8121500" y="4569046"/>
            <a:ext cx="1022509" cy="572747"/>
            <a:chOff x="-77" y="3784091"/>
            <a:chExt cx="2423582" cy="1357541"/>
          </a:xfrm>
        </p:grpSpPr>
        <p:sp>
          <p:nvSpPr>
            <p:cNvPr id="49" name="Google Shape;49;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5"/>
          <p:cNvGrpSpPr/>
          <p:nvPr/>
        </p:nvGrpSpPr>
        <p:grpSpPr>
          <a:xfrm>
            <a:off x="4524300" y="1242225"/>
            <a:ext cx="95400" cy="3116250"/>
            <a:chOff x="4524300" y="1013625"/>
            <a:chExt cx="95400" cy="3116250"/>
          </a:xfrm>
        </p:grpSpPr>
        <p:sp>
          <p:nvSpPr>
            <p:cNvPr id="55" name="Google Shape;55;p5"/>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63" name="Google Shape;63;p6"/>
          <p:cNvGrpSpPr/>
          <p:nvPr/>
        </p:nvGrpSpPr>
        <p:grpSpPr>
          <a:xfrm>
            <a:off x="0" y="4569046"/>
            <a:ext cx="1022509" cy="572747"/>
            <a:chOff x="-77" y="3784091"/>
            <a:chExt cx="2423582" cy="1357541"/>
          </a:xfrm>
        </p:grpSpPr>
        <p:sp>
          <p:nvSpPr>
            <p:cNvPr id="64" name="Google Shape;64;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6"/>
          <p:cNvGrpSpPr/>
          <p:nvPr/>
        </p:nvGrpSpPr>
        <p:grpSpPr>
          <a:xfrm rot="10800000">
            <a:off x="8121500" y="-4"/>
            <a:ext cx="1022509" cy="572747"/>
            <a:chOff x="-77" y="3784091"/>
            <a:chExt cx="2423582" cy="1357541"/>
          </a:xfrm>
        </p:grpSpPr>
        <p:sp>
          <p:nvSpPr>
            <p:cNvPr id="70" name="Google Shape;70;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7"/>
          <p:cNvSpPr txBox="1"/>
          <p:nvPr>
            <p:ph type="title"/>
          </p:nvPr>
        </p:nvSpPr>
        <p:spPr>
          <a:xfrm>
            <a:off x="4939700" y="1288261"/>
            <a:ext cx="1905300" cy="970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7" name="Google Shape;77;p7"/>
          <p:cNvSpPr txBox="1"/>
          <p:nvPr>
            <p:ph idx="1" type="body"/>
          </p:nvPr>
        </p:nvSpPr>
        <p:spPr>
          <a:xfrm>
            <a:off x="4939700" y="2182538"/>
            <a:ext cx="1905300" cy="180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78" name="Google Shape;78;p7"/>
          <p:cNvGrpSpPr/>
          <p:nvPr/>
        </p:nvGrpSpPr>
        <p:grpSpPr>
          <a:xfrm>
            <a:off x="4524300" y="1013625"/>
            <a:ext cx="95400" cy="3116250"/>
            <a:chOff x="4524300" y="1013625"/>
            <a:chExt cx="95400" cy="3116250"/>
          </a:xfrm>
        </p:grpSpPr>
        <p:sp>
          <p:nvSpPr>
            <p:cNvPr id="79" name="Google Shape;79;p7"/>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8"/>
          <p:cNvSpPr txBox="1"/>
          <p:nvPr>
            <p:ph type="title"/>
          </p:nvPr>
        </p:nvSpPr>
        <p:spPr>
          <a:xfrm>
            <a:off x="2235000" y="1340850"/>
            <a:ext cx="4674000" cy="246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87" name="Google Shape;87;p8"/>
          <p:cNvGrpSpPr/>
          <p:nvPr/>
        </p:nvGrpSpPr>
        <p:grpSpPr>
          <a:xfrm>
            <a:off x="-77" y="3784091"/>
            <a:ext cx="2423582" cy="1357541"/>
            <a:chOff x="-77" y="3784091"/>
            <a:chExt cx="2423582" cy="1357541"/>
          </a:xfrm>
        </p:grpSpPr>
        <p:sp>
          <p:nvSpPr>
            <p:cNvPr id="88" name="Google Shape;88;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8"/>
          <p:cNvGrpSpPr/>
          <p:nvPr/>
        </p:nvGrpSpPr>
        <p:grpSpPr>
          <a:xfrm rot="10800000">
            <a:off x="6720423" y="-9"/>
            <a:ext cx="2423582" cy="1357541"/>
            <a:chOff x="-77" y="3784091"/>
            <a:chExt cx="2423582" cy="1357541"/>
          </a:xfrm>
        </p:grpSpPr>
        <p:sp>
          <p:nvSpPr>
            <p:cNvPr id="94" name="Google Shape;94;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9" name="Shape 99"/>
        <p:cNvGrpSpPr/>
        <p:nvPr/>
      </p:nvGrpSpPr>
      <p:grpSpPr>
        <a:xfrm>
          <a:off x="0" y="0"/>
          <a:ext cx="0" cy="0"/>
          <a:chOff x="0" y="0"/>
          <a:chExt cx="0" cy="0"/>
        </a:xfrm>
      </p:grpSpPr>
      <p:sp>
        <p:nvSpPr>
          <p:cNvPr id="100" name="Google Shape;100;p9"/>
          <p:cNvSpPr txBox="1"/>
          <p:nvPr>
            <p:ph type="title"/>
          </p:nvPr>
        </p:nvSpPr>
        <p:spPr>
          <a:xfrm>
            <a:off x="1052800" y="1689450"/>
            <a:ext cx="2617200" cy="877500"/>
          </a:xfrm>
          <a:prstGeom prst="rect">
            <a:avLst/>
          </a:prstGeom>
        </p:spPr>
        <p:txBody>
          <a:bodyPr anchorCtr="0" anchor="t" bIns="91425" lIns="91425" spcFirstLastPara="1" rIns="91425" wrap="square" tIns="91425">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01" name="Google Shape;101;p9"/>
          <p:cNvSpPr txBox="1"/>
          <p:nvPr>
            <p:ph idx="1" type="subTitle"/>
          </p:nvPr>
        </p:nvSpPr>
        <p:spPr>
          <a:xfrm>
            <a:off x="1638300" y="2658650"/>
            <a:ext cx="2031600" cy="662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2" name="Google Shape;102;p9"/>
          <p:cNvSpPr txBox="1"/>
          <p:nvPr>
            <p:ph idx="2" type="body"/>
          </p:nvPr>
        </p:nvSpPr>
        <p:spPr>
          <a:xfrm>
            <a:off x="4001475" y="1440000"/>
            <a:ext cx="4422600" cy="2263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103" name="Google Shape;103;p9"/>
          <p:cNvGrpSpPr/>
          <p:nvPr/>
        </p:nvGrpSpPr>
        <p:grpSpPr>
          <a:xfrm>
            <a:off x="720000" y="1013625"/>
            <a:ext cx="95400" cy="3116250"/>
            <a:chOff x="4524300" y="1013625"/>
            <a:chExt cx="95400" cy="3116250"/>
          </a:xfrm>
        </p:grpSpPr>
        <p:sp>
          <p:nvSpPr>
            <p:cNvPr id="104" name="Google Shape;104;p9"/>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0" name="Shape 110"/>
        <p:cNvGrpSpPr/>
        <p:nvPr/>
      </p:nvGrpSpPr>
      <p:grpSpPr>
        <a:xfrm>
          <a:off x="0" y="0"/>
          <a:ext cx="0" cy="0"/>
          <a:chOff x="0" y="0"/>
          <a:chExt cx="0" cy="0"/>
        </a:xfrm>
      </p:grpSpPr>
      <p:sp>
        <p:nvSpPr>
          <p:cNvPr id="111" name="Google Shape;111;p10"/>
          <p:cNvSpPr txBox="1"/>
          <p:nvPr>
            <p:ph type="title"/>
          </p:nvPr>
        </p:nvSpPr>
        <p:spPr>
          <a:xfrm>
            <a:off x="1552575" y="531500"/>
            <a:ext cx="4714800" cy="15336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400">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13367C"/>
            </a:gs>
            <a:gs pos="100000">
              <a:schemeClr val="dk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507" name="Shape 507"/>
        <p:cNvGrpSpPr/>
        <p:nvPr/>
      </p:nvGrpSpPr>
      <p:grpSpPr>
        <a:xfrm>
          <a:off x="0" y="0"/>
          <a:ext cx="0" cy="0"/>
          <a:chOff x="0" y="0"/>
          <a:chExt cx="0" cy="0"/>
        </a:xfrm>
      </p:grpSpPr>
      <p:sp>
        <p:nvSpPr>
          <p:cNvPr id="508" name="Google Shape;508;p25"/>
          <p:cNvSpPr txBox="1"/>
          <p:nvPr>
            <p:ph type="ctrTitle"/>
          </p:nvPr>
        </p:nvSpPr>
        <p:spPr>
          <a:xfrm>
            <a:off x="720000" y="903413"/>
            <a:ext cx="4079700" cy="263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Arquitectura orientada a servicios</a:t>
            </a:r>
            <a:endParaRPr/>
          </a:p>
        </p:txBody>
      </p:sp>
      <p:sp>
        <p:nvSpPr>
          <p:cNvPr id="509" name="Google Shape;509;p25"/>
          <p:cNvSpPr txBox="1"/>
          <p:nvPr>
            <p:ph idx="1" type="subTitle"/>
          </p:nvPr>
        </p:nvSpPr>
        <p:spPr>
          <a:xfrm>
            <a:off x="720000" y="3500588"/>
            <a:ext cx="2350500" cy="7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&gt; Pacha, Leonel</a:t>
            </a:r>
            <a:endParaRPr/>
          </a:p>
          <a:p>
            <a:pPr indent="0" lvl="0" marL="0" rtl="0" algn="l">
              <a:spcBef>
                <a:spcPts val="0"/>
              </a:spcBef>
              <a:spcAft>
                <a:spcPts val="0"/>
              </a:spcAft>
              <a:buNone/>
            </a:pPr>
            <a:r>
              <a:rPr lang="en"/>
              <a:t>&gt; Cano, Eliana</a:t>
            </a:r>
            <a:endParaRPr/>
          </a:p>
        </p:txBody>
      </p:sp>
      <p:sp>
        <p:nvSpPr>
          <p:cNvPr id="510" name="Google Shape;510;p25"/>
          <p:cNvSpPr/>
          <p:nvPr/>
        </p:nvSpPr>
        <p:spPr>
          <a:xfrm>
            <a:off x="5827391" y="2727835"/>
            <a:ext cx="2584558" cy="1618980"/>
          </a:xfrm>
          <a:custGeom>
            <a:rect b="b" l="l" r="r" t="t"/>
            <a:pathLst>
              <a:path extrusionOk="0" h="61746" w="98572">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6036442" y="2901883"/>
            <a:ext cx="2166454" cy="938519"/>
          </a:xfrm>
          <a:custGeom>
            <a:rect b="b" l="l" r="r" t="t"/>
            <a:pathLst>
              <a:path extrusionOk="0" h="35794" w="82626">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6804345" y="3515875"/>
            <a:ext cx="125987" cy="13162"/>
          </a:xfrm>
          <a:custGeom>
            <a:rect b="b" l="l" r="r" t="t"/>
            <a:pathLst>
              <a:path extrusionOk="0" h="502" w="4805">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6804345" y="3204513"/>
            <a:ext cx="125987" cy="13136"/>
          </a:xfrm>
          <a:custGeom>
            <a:rect b="b" l="l" r="r" t="t"/>
            <a:pathLst>
              <a:path extrusionOk="0" h="501" w="4805">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6804345" y="3061064"/>
            <a:ext cx="125987" cy="13162"/>
          </a:xfrm>
          <a:custGeom>
            <a:rect b="b" l="l" r="r" t="t"/>
            <a:pathLst>
              <a:path extrusionOk="0" h="502" w="4805">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6804345" y="3360207"/>
            <a:ext cx="125987" cy="12271"/>
          </a:xfrm>
          <a:custGeom>
            <a:rect b="b" l="l" r="r" t="t"/>
            <a:pathLst>
              <a:path extrusionOk="0" h="468" w="4805">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6288337" y="3360207"/>
            <a:ext cx="126826" cy="13136"/>
          </a:xfrm>
          <a:custGeom>
            <a:rect b="b" l="l" r="r" t="t"/>
            <a:pathLst>
              <a:path extrusionOk="0" h="501" w="4837">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6804345" y="2967485"/>
            <a:ext cx="125987" cy="13162"/>
          </a:xfrm>
          <a:custGeom>
            <a:rect b="b" l="l" r="r" t="t"/>
            <a:pathLst>
              <a:path extrusionOk="0" h="502" w="4805">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6288337" y="3061064"/>
            <a:ext cx="126826" cy="13162"/>
          </a:xfrm>
          <a:custGeom>
            <a:rect b="b" l="l" r="r" t="t"/>
            <a:pathLst>
              <a:path extrusionOk="0" h="502" w="4837">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6116020" y="3204513"/>
            <a:ext cx="299144" cy="13136"/>
          </a:xfrm>
          <a:custGeom>
            <a:rect b="b" l="l" r="r" t="t"/>
            <a:pathLst>
              <a:path extrusionOk="0" h="501" w="11409">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6288337" y="3671568"/>
            <a:ext cx="126826" cy="13136"/>
          </a:xfrm>
          <a:custGeom>
            <a:rect b="b" l="l" r="r" t="t"/>
            <a:pathLst>
              <a:path extrusionOk="0" h="501" w="4837">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6288337" y="3515875"/>
            <a:ext cx="126826" cy="13162"/>
          </a:xfrm>
          <a:custGeom>
            <a:rect b="b" l="l" r="r" t="t"/>
            <a:pathLst>
              <a:path extrusionOk="0" h="502" w="4837">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6288337" y="2967485"/>
            <a:ext cx="126826" cy="13162"/>
          </a:xfrm>
          <a:custGeom>
            <a:rect b="b" l="l" r="r" t="t"/>
            <a:pathLst>
              <a:path extrusionOk="0" h="502" w="4837">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7147196" y="2967485"/>
            <a:ext cx="126852" cy="13162"/>
          </a:xfrm>
          <a:custGeom>
            <a:rect b="b" l="l" r="r" t="t"/>
            <a:pathLst>
              <a:path extrusionOk="0" h="502" w="4838">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7147196" y="3061064"/>
            <a:ext cx="126852" cy="13162"/>
          </a:xfrm>
          <a:custGeom>
            <a:rect b="b" l="l" r="r" t="t"/>
            <a:pathLst>
              <a:path extrusionOk="0" h="502" w="4838">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7147196" y="3204513"/>
            <a:ext cx="126852" cy="13136"/>
          </a:xfrm>
          <a:custGeom>
            <a:rect b="b" l="l" r="r" t="t"/>
            <a:pathLst>
              <a:path extrusionOk="0" h="501" w="4838">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6975771"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6975771" y="3204513"/>
            <a:ext cx="126852" cy="13136"/>
          </a:xfrm>
          <a:custGeom>
            <a:rect b="b" l="l" r="r" t="t"/>
            <a:pathLst>
              <a:path extrusionOk="0" h="501" w="4838">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6975771" y="3360207"/>
            <a:ext cx="126852" cy="12271"/>
          </a:xfrm>
          <a:custGeom>
            <a:rect b="b" l="l" r="r" t="t"/>
            <a:pathLst>
              <a:path extrusionOk="0" h="468" w="4838">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7147196" y="3360207"/>
            <a:ext cx="126852" cy="12271"/>
          </a:xfrm>
          <a:custGeom>
            <a:rect b="b" l="l" r="r" t="t"/>
            <a:pathLst>
              <a:path extrusionOk="0" h="468" w="4838">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6975771"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6975771"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7147196" y="3515875"/>
            <a:ext cx="126852" cy="13162"/>
          </a:xfrm>
          <a:custGeom>
            <a:rect b="b" l="l" r="r" t="t"/>
            <a:pathLst>
              <a:path extrusionOk="0" h="502" w="4838">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6804345" y="3671568"/>
            <a:ext cx="814315" cy="13136"/>
          </a:xfrm>
          <a:custGeom>
            <a:rect b="b" l="l" r="r" t="t"/>
            <a:pathLst>
              <a:path extrusionOk="0" h="501" w="31057">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6632054" y="3515875"/>
            <a:ext cx="126852" cy="13162"/>
          </a:xfrm>
          <a:custGeom>
            <a:rect b="b" l="l" r="r" t="t"/>
            <a:pathLst>
              <a:path extrusionOk="0" h="502" w="4838">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6459763"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5"/>
          <p:cNvSpPr/>
          <p:nvPr/>
        </p:nvSpPr>
        <p:spPr>
          <a:xfrm>
            <a:off x="6632054" y="3671568"/>
            <a:ext cx="126852" cy="13136"/>
          </a:xfrm>
          <a:custGeom>
            <a:rect b="b" l="l" r="r" t="t"/>
            <a:pathLst>
              <a:path extrusionOk="0" h="501" w="4838">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p:nvPr/>
        </p:nvSpPr>
        <p:spPr>
          <a:xfrm>
            <a:off x="6459763" y="3671568"/>
            <a:ext cx="126826" cy="13136"/>
          </a:xfrm>
          <a:custGeom>
            <a:rect b="b" l="l" r="r" t="t"/>
            <a:pathLst>
              <a:path extrusionOk="0" h="501" w="4837">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a:off x="6459763"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a:off x="6459763"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6459763" y="3204513"/>
            <a:ext cx="126826" cy="13136"/>
          </a:xfrm>
          <a:custGeom>
            <a:rect b="b" l="l" r="r" t="t"/>
            <a:pathLst>
              <a:path extrusionOk="0" h="501" w="4837">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6459763" y="3360207"/>
            <a:ext cx="126826" cy="13136"/>
          </a:xfrm>
          <a:custGeom>
            <a:rect b="b" l="l" r="r" t="t"/>
            <a:pathLst>
              <a:path extrusionOk="0" h="501" w="4837">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6632054" y="2967485"/>
            <a:ext cx="126852" cy="13162"/>
          </a:xfrm>
          <a:custGeom>
            <a:rect b="b" l="l" r="r" t="t"/>
            <a:pathLst>
              <a:path extrusionOk="0" h="502" w="4838">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p:nvPr/>
        </p:nvSpPr>
        <p:spPr>
          <a:xfrm>
            <a:off x="6632054" y="3204513"/>
            <a:ext cx="126852" cy="13136"/>
          </a:xfrm>
          <a:custGeom>
            <a:rect b="b" l="l" r="r" t="t"/>
            <a:pathLst>
              <a:path extrusionOk="0" h="501" w="4838">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6632054" y="3061064"/>
            <a:ext cx="126852" cy="13162"/>
          </a:xfrm>
          <a:custGeom>
            <a:rect b="b" l="l" r="r" t="t"/>
            <a:pathLst>
              <a:path extrusionOk="0" h="502" w="4838">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6632054" y="3360207"/>
            <a:ext cx="126852" cy="13136"/>
          </a:xfrm>
          <a:custGeom>
            <a:rect b="b" l="l" r="r" t="t"/>
            <a:pathLst>
              <a:path extrusionOk="0" h="501" w="4838">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a:off x="6792100" y="3891973"/>
            <a:ext cx="649889" cy="380478"/>
          </a:xfrm>
          <a:custGeom>
            <a:rect b="b" l="l" r="r" t="t"/>
            <a:pathLst>
              <a:path extrusionOk="0" h="14511" w="24786">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p:nvPr/>
        </p:nvSpPr>
        <p:spPr>
          <a:xfrm>
            <a:off x="6116020" y="2967485"/>
            <a:ext cx="2017786" cy="822181"/>
          </a:xfrm>
          <a:custGeom>
            <a:rect b="b" l="l" r="r" t="t"/>
            <a:pathLst>
              <a:path extrusionOk="0" h="31357" w="76956">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a:off x="6116020"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a:off x="6116020"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5"/>
          <p:cNvSpPr/>
          <p:nvPr/>
        </p:nvSpPr>
        <p:spPr>
          <a:xfrm>
            <a:off x="6116020"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p:nvPr/>
        </p:nvSpPr>
        <p:spPr>
          <a:xfrm>
            <a:off x="6116020" y="3360207"/>
            <a:ext cx="126852" cy="13136"/>
          </a:xfrm>
          <a:custGeom>
            <a:rect b="b" l="l" r="r" t="t"/>
            <a:pathLst>
              <a:path extrusionOk="0" h="501" w="4838">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
          <p:cNvSpPr/>
          <p:nvPr/>
        </p:nvSpPr>
        <p:spPr>
          <a:xfrm>
            <a:off x="7319514"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p:nvPr/>
        </p:nvSpPr>
        <p:spPr>
          <a:xfrm>
            <a:off x="7319514" y="3204513"/>
            <a:ext cx="126826" cy="13136"/>
          </a:xfrm>
          <a:custGeom>
            <a:rect b="b" l="l" r="r" t="t"/>
            <a:pathLst>
              <a:path extrusionOk="0" h="501" w="4837">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5"/>
          <p:cNvSpPr/>
          <p:nvPr/>
        </p:nvSpPr>
        <p:spPr>
          <a:xfrm>
            <a:off x="7319514" y="3360207"/>
            <a:ext cx="126826" cy="12271"/>
          </a:xfrm>
          <a:custGeom>
            <a:rect b="b" l="l" r="r" t="t"/>
            <a:pathLst>
              <a:path extrusionOk="0" h="468" w="4837">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5"/>
          <p:cNvSpPr/>
          <p:nvPr/>
        </p:nvSpPr>
        <p:spPr>
          <a:xfrm>
            <a:off x="7835522" y="2967485"/>
            <a:ext cx="126852" cy="13162"/>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5"/>
          <p:cNvSpPr/>
          <p:nvPr/>
        </p:nvSpPr>
        <p:spPr>
          <a:xfrm>
            <a:off x="7319514"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5"/>
          <p:cNvSpPr/>
          <p:nvPr/>
        </p:nvSpPr>
        <p:spPr>
          <a:xfrm>
            <a:off x="7319514"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5"/>
          <p:cNvSpPr/>
          <p:nvPr/>
        </p:nvSpPr>
        <p:spPr>
          <a:xfrm>
            <a:off x="7835522" y="3671568"/>
            <a:ext cx="126852" cy="13136"/>
          </a:xfrm>
          <a:custGeom>
            <a:rect b="b" l="l" r="r" t="t"/>
            <a:pathLst>
              <a:path extrusionOk="0" h="501" w="4838">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a:off x="7663231" y="2967485"/>
            <a:ext cx="126852" cy="13162"/>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a:off x="7663231" y="3204513"/>
            <a:ext cx="126852" cy="13136"/>
          </a:xfrm>
          <a:custGeom>
            <a:rect b="b" l="l" r="r" t="t"/>
            <a:pathLst>
              <a:path extrusionOk="0" h="501" w="4838">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5"/>
          <p:cNvSpPr/>
          <p:nvPr/>
        </p:nvSpPr>
        <p:spPr>
          <a:xfrm>
            <a:off x="7663231" y="3061064"/>
            <a:ext cx="126852" cy="13162"/>
          </a:xfrm>
          <a:custGeom>
            <a:rect b="b" l="l" r="r" t="t"/>
            <a:pathLst>
              <a:path extrusionOk="0" h="502" w="4838">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5"/>
          <p:cNvSpPr/>
          <p:nvPr/>
        </p:nvSpPr>
        <p:spPr>
          <a:xfrm>
            <a:off x="7663231" y="3360207"/>
            <a:ext cx="126852" cy="13136"/>
          </a:xfrm>
          <a:custGeom>
            <a:rect b="b" l="l" r="r" t="t"/>
            <a:pathLst>
              <a:path extrusionOk="0" h="501" w="4838">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5"/>
          <p:cNvSpPr/>
          <p:nvPr/>
        </p:nvSpPr>
        <p:spPr>
          <a:xfrm>
            <a:off x="7663231" y="3671568"/>
            <a:ext cx="126852" cy="13136"/>
          </a:xfrm>
          <a:custGeom>
            <a:rect b="b" l="l" r="r" t="t"/>
            <a:pathLst>
              <a:path extrusionOk="0" h="501" w="4838">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5"/>
          <p:cNvSpPr/>
          <p:nvPr/>
        </p:nvSpPr>
        <p:spPr>
          <a:xfrm>
            <a:off x="7663231" y="3515875"/>
            <a:ext cx="126852" cy="13162"/>
          </a:xfrm>
          <a:custGeom>
            <a:rect b="b" l="l" r="r" t="t"/>
            <a:pathLst>
              <a:path extrusionOk="0" h="502" w="4838">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5"/>
          <p:cNvSpPr/>
          <p:nvPr/>
        </p:nvSpPr>
        <p:spPr>
          <a:xfrm>
            <a:off x="8006947"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5"/>
          <p:cNvSpPr/>
          <p:nvPr/>
        </p:nvSpPr>
        <p:spPr>
          <a:xfrm>
            <a:off x="7835522" y="3515875"/>
            <a:ext cx="126852" cy="13162"/>
          </a:xfrm>
          <a:custGeom>
            <a:rect b="b" l="l" r="r" t="t"/>
            <a:pathLst>
              <a:path extrusionOk="0" h="502" w="4838">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5"/>
          <p:cNvSpPr/>
          <p:nvPr/>
        </p:nvSpPr>
        <p:spPr>
          <a:xfrm>
            <a:off x="7491805" y="2967485"/>
            <a:ext cx="126852" cy="13162"/>
          </a:xfrm>
          <a:custGeom>
            <a:rect b="b" l="l" r="r" t="t"/>
            <a:pathLst>
              <a:path extrusionOk="0" h="502" w="4838">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5"/>
          <p:cNvSpPr/>
          <p:nvPr/>
        </p:nvSpPr>
        <p:spPr>
          <a:xfrm>
            <a:off x="7835522" y="3204513"/>
            <a:ext cx="298279" cy="13136"/>
          </a:xfrm>
          <a:custGeom>
            <a:rect b="b" l="l" r="r" t="t"/>
            <a:pathLst>
              <a:path extrusionOk="0" h="501" w="11376">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5"/>
          <p:cNvSpPr/>
          <p:nvPr/>
        </p:nvSpPr>
        <p:spPr>
          <a:xfrm>
            <a:off x="7835522" y="3061064"/>
            <a:ext cx="298279" cy="13162"/>
          </a:xfrm>
          <a:custGeom>
            <a:rect b="b" l="l" r="r" t="t"/>
            <a:pathLst>
              <a:path extrusionOk="0" h="502" w="11376">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5"/>
          <p:cNvSpPr/>
          <p:nvPr/>
        </p:nvSpPr>
        <p:spPr>
          <a:xfrm>
            <a:off x="8006947"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5"/>
          <p:cNvSpPr/>
          <p:nvPr/>
        </p:nvSpPr>
        <p:spPr>
          <a:xfrm>
            <a:off x="7835522" y="3360207"/>
            <a:ext cx="126852" cy="13136"/>
          </a:xfrm>
          <a:custGeom>
            <a:rect b="b" l="l" r="r" t="t"/>
            <a:pathLst>
              <a:path extrusionOk="0" h="501" w="4838">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5"/>
          <p:cNvSpPr/>
          <p:nvPr/>
        </p:nvSpPr>
        <p:spPr>
          <a:xfrm>
            <a:off x="8006947"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5"/>
          <p:cNvSpPr/>
          <p:nvPr/>
        </p:nvSpPr>
        <p:spPr>
          <a:xfrm>
            <a:off x="7491805" y="3360207"/>
            <a:ext cx="126852" cy="13136"/>
          </a:xfrm>
          <a:custGeom>
            <a:rect b="b" l="l" r="r" t="t"/>
            <a:pathLst>
              <a:path extrusionOk="0" h="501" w="4838">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5"/>
          <p:cNvSpPr/>
          <p:nvPr/>
        </p:nvSpPr>
        <p:spPr>
          <a:xfrm>
            <a:off x="7491805" y="3515875"/>
            <a:ext cx="126852" cy="13162"/>
          </a:xfrm>
          <a:custGeom>
            <a:rect b="b" l="l" r="r" t="t"/>
            <a:pathLst>
              <a:path extrusionOk="0" h="502" w="4838">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5"/>
          <p:cNvSpPr/>
          <p:nvPr/>
        </p:nvSpPr>
        <p:spPr>
          <a:xfrm>
            <a:off x="7491805" y="3061064"/>
            <a:ext cx="126852" cy="13162"/>
          </a:xfrm>
          <a:custGeom>
            <a:rect b="b" l="l" r="r" t="t"/>
            <a:pathLst>
              <a:path extrusionOk="0" h="502" w="4838">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5"/>
          <p:cNvSpPr/>
          <p:nvPr/>
        </p:nvSpPr>
        <p:spPr>
          <a:xfrm>
            <a:off x="7491805" y="3204513"/>
            <a:ext cx="126852" cy="13136"/>
          </a:xfrm>
          <a:custGeom>
            <a:rect b="b" l="l" r="r" t="t"/>
            <a:pathLst>
              <a:path extrusionOk="0" h="501" w="4838">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5"/>
          <p:cNvSpPr/>
          <p:nvPr/>
        </p:nvSpPr>
        <p:spPr>
          <a:xfrm>
            <a:off x="8162641" y="2772461"/>
            <a:ext cx="111986" cy="114581"/>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5"/>
          <p:cNvSpPr/>
          <p:nvPr/>
        </p:nvSpPr>
        <p:spPr>
          <a:xfrm>
            <a:off x="8162641" y="2772461"/>
            <a:ext cx="111986" cy="111959"/>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5"/>
          <p:cNvSpPr/>
          <p:nvPr/>
        </p:nvSpPr>
        <p:spPr>
          <a:xfrm>
            <a:off x="8173129" y="2782084"/>
            <a:ext cx="91875" cy="92714"/>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5"/>
          <p:cNvSpPr/>
          <p:nvPr/>
        </p:nvSpPr>
        <p:spPr>
          <a:xfrm>
            <a:off x="8173129" y="2827549"/>
            <a:ext cx="91875" cy="47248"/>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5"/>
          <p:cNvSpPr/>
          <p:nvPr/>
        </p:nvSpPr>
        <p:spPr>
          <a:xfrm>
            <a:off x="5646147" y="2701671"/>
            <a:ext cx="68916" cy="31575"/>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5"/>
          <p:cNvSpPr/>
          <p:nvPr/>
        </p:nvSpPr>
        <p:spPr>
          <a:xfrm>
            <a:off x="5764205" y="2701671"/>
            <a:ext cx="68886" cy="31575"/>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5"/>
          <p:cNvSpPr/>
          <p:nvPr/>
        </p:nvSpPr>
        <p:spPr>
          <a:xfrm>
            <a:off x="5882232" y="2701671"/>
            <a:ext cx="68916" cy="31575"/>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5"/>
          <p:cNvSpPr/>
          <p:nvPr/>
        </p:nvSpPr>
        <p:spPr>
          <a:xfrm>
            <a:off x="7158576" y="2327273"/>
            <a:ext cx="26" cy="52492"/>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5"/>
          <p:cNvSpPr/>
          <p:nvPr/>
        </p:nvSpPr>
        <p:spPr>
          <a:xfrm>
            <a:off x="7807545" y="2334545"/>
            <a:ext cx="107607" cy="32408"/>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5"/>
          <p:cNvSpPr/>
          <p:nvPr/>
        </p:nvSpPr>
        <p:spPr>
          <a:xfrm>
            <a:off x="7935236" y="2334545"/>
            <a:ext cx="107607" cy="32408"/>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5"/>
          <p:cNvSpPr/>
          <p:nvPr/>
        </p:nvSpPr>
        <p:spPr>
          <a:xfrm>
            <a:off x="7646607" y="2523460"/>
            <a:ext cx="697111" cy="32408"/>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5"/>
          <p:cNvSpPr/>
          <p:nvPr/>
        </p:nvSpPr>
        <p:spPr>
          <a:xfrm>
            <a:off x="8170507" y="2589954"/>
            <a:ext cx="136475" cy="33247"/>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5"/>
          <p:cNvSpPr/>
          <p:nvPr/>
        </p:nvSpPr>
        <p:spPr>
          <a:xfrm>
            <a:off x="8027084" y="2589954"/>
            <a:ext cx="123339" cy="33247"/>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5"/>
          <p:cNvSpPr/>
          <p:nvPr/>
        </p:nvSpPr>
        <p:spPr>
          <a:xfrm>
            <a:off x="7916882" y="2122898"/>
            <a:ext cx="649863" cy="545796"/>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5"/>
          <p:cNvSpPr/>
          <p:nvPr/>
        </p:nvSpPr>
        <p:spPr>
          <a:xfrm>
            <a:off x="4992525" y="1047062"/>
            <a:ext cx="2624530" cy="1703569"/>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5"/>
          <p:cNvSpPr/>
          <p:nvPr/>
        </p:nvSpPr>
        <p:spPr>
          <a:xfrm>
            <a:off x="4992525" y="1047062"/>
            <a:ext cx="2624530" cy="274812"/>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5"/>
          <p:cNvSpPr/>
          <p:nvPr/>
        </p:nvSpPr>
        <p:spPr>
          <a:xfrm>
            <a:off x="5098380" y="1404255"/>
            <a:ext cx="2417933" cy="1256817"/>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5"/>
          <p:cNvSpPr/>
          <p:nvPr/>
        </p:nvSpPr>
        <p:spPr>
          <a:xfrm>
            <a:off x="5168574" y="1477530"/>
            <a:ext cx="57019" cy="1160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5"/>
          <p:cNvSpPr/>
          <p:nvPr/>
        </p:nvSpPr>
        <p:spPr>
          <a:xfrm>
            <a:off x="5371072" y="1477530"/>
            <a:ext cx="58056" cy="1160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5"/>
          <p:cNvSpPr/>
          <p:nvPr/>
        </p:nvSpPr>
        <p:spPr>
          <a:xfrm>
            <a:off x="5274399" y="1477530"/>
            <a:ext cx="45822" cy="126210"/>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5"/>
          <p:cNvSpPr/>
          <p:nvPr/>
        </p:nvSpPr>
        <p:spPr>
          <a:xfrm>
            <a:off x="5473847" y="1588419"/>
            <a:ext cx="32613" cy="32613"/>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5"/>
          <p:cNvSpPr/>
          <p:nvPr/>
        </p:nvSpPr>
        <p:spPr>
          <a:xfrm>
            <a:off x="5521684" y="1588419"/>
            <a:ext cx="32582" cy="32613"/>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5"/>
          <p:cNvSpPr/>
          <p:nvPr/>
        </p:nvSpPr>
        <p:spPr>
          <a:xfrm>
            <a:off x="5589864" y="1588419"/>
            <a:ext cx="32582" cy="32613"/>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5"/>
          <p:cNvSpPr/>
          <p:nvPr/>
        </p:nvSpPr>
        <p:spPr>
          <a:xfrm>
            <a:off x="5197067" y="1721730"/>
            <a:ext cx="1737158" cy="31"/>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5"/>
          <p:cNvSpPr/>
          <p:nvPr/>
        </p:nvSpPr>
        <p:spPr>
          <a:xfrm>
            <a:off x="7038920" y="1721730"/>
            <a:ext cx="134355" cy="31"/>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5"/>
          <p:cNvSpPr/>
          <p:nvPr/>
        </p:nvSpPr>
        <p:spPr>
          <a:xfrm>
            <a:off x="7247520" y="1721730"/>
            <a:ext cx="170995" cy="31"/>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5"/>
          <p:cNvSpPr/>
          <p:nvPr/>
        </p:nvSpPr>
        <p:spPr>
          <a:xfrm>
            <a:off x="5197067" y="1858091"/>
            <a:ext cx="1086891" cy="31"/>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5"/>
          <p:cNvSpPr/>
          <p:nvPr/>
        </p:nvSpPr>
        <p:spPr>
          <a:xfrm>
            <a:off x="6444635" y="1858091"/>
            <a:ext cx="195431" cy="31"/>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5"/>
          <p:cNvSpPr/>
          <p:nvPr/>
        </p:nvSpPr>
        <p:spPr>
          <a:xfrm>
            <a:off x="6110870" y="1936461"/>
            <a:ext cx="529214" cy="31"/>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5"/>
          <p:cNvSpPr/>
          <p:nvPr/>
        </p:nvSpPr>
        <p:spPr>
          <a:xfrm>
            <a:off x="5931770" y="1936461"/>
            <a:ext cx="106898" cy="31"/>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5"/>
          <p:cNvSpPr/>
          <p:nvPr/>
        </p:nvSpPr>
        <p:spPr>
          <a:xfrm>
            <a:off x="5740468" y="1936461"/>
            <a:ext cx="106868" cy="31"/>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5"/>
          <p:cNvSpPr/>
          <p:nvPr/>
        </p:nvSpPr>
        <p:spPr>
          <a:xfrm>
            <a:off x="5550172" y="1936461"/>
            <a:ext cx="105861" cy="31"/>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5"/>
          <p:cNvSpPr/>
          <p:nvPr/>
        </p:nvSpPr>
        <p:spPr>
          <a:xfrm>
            <a:off x="5358870" y="1936461"/>
            <a:ext cx="105861" cy="31"/>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5"/>
          <p:cNvSpPr/>
          <p:nvPr/>
        </p:nvSpPr>
        <p:spPr>
          <a:xfrm>
            <a:off x="5358870" y="2032097"/>
            <a:ext cx="1647588" cy="31"/>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5"/>
          <p:cNvSpPr/>
          <p:nvPr/>
        </p:nvSpPr>
        <p:spPr>
          <a:xfrm>
            <a:off x="5197067" y="1936461"/>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5"/>
          <p:cNvSpPr/>
          <p:nvPr/>
        </p:nvSpPr>
        <p:spPr>
          <a:xfrm>
            <a:off x="5197067" y="2032097"/>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5"/>
          <p:cNvSpPr/>
          <p:nvPr/>
        </p:nvSpPr>
        <p:spPr>
          <a:xfrm>
            <a:off x="5197067" y="2127763"/>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5"/>
          <p:cNvSpPr/>
          <p:nvPr/>
        </p:nvSpPr>
        <p:spPr>
          <a:xfrm>
            <a:off x="5197067" y="2223399"/>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5"/>
          <p:cNvSpPr/>
          <p:nvPr/>
        </p:nvSpPr>
        <p:spPr>
          <a:xfrm>
            <a:off x="7106064" y="2032097"/>
            <a:ext cx="226976" cy="31"/>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5"/>
          <p:cNvSpPr/>
          <p:nvPr/>
        </p:nvSpPr>
        <p:spPr>
          <a:xfrm>
            <a:off x="5354813" y="2127763"/>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5"/>
          <p:cNvSpPr/>
          <p:nvPr/>
        </p:nvSpPr>
        <p:spPr>
          <a:xfrm>
            <a:off x="5354813" y="2225443"/>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a:off x="5354813" y="2324160"/>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a:off x="5354813" y="2421840"/>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p:nvPr/>
        </p:nvSpPr>
        <p:spPr>
          <a:xfrm>
            <a:off x="6110870" y="2421840"/>
            <a:ext cx="928130" cy="31"/>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5"/>
          <p:cNvSpPr/>
          <p:nvPr/>
        </p:nvSpPr>
        <p:spPr>
          <a:xfrm>
            <a:off x="6661380" y="2324160"/>
            <a:ext cx="377591" cy="31"/>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5"/>
          <p:cNvSpPr/>
          <p:nvPr/>
        </p:nvSpPr>
        <p:spPr>
          <a:xfrm>
            <a:off x="6889319" y="2223399"/>
            <a:ext cx="149639" cy="31"/>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5"/>
          <p:cNvSpPr/>
          <p:nvPr/>
        </p:nvSpPr>
        <p:spPr>
          <a:xfrm>
            <a:off x="7602007" y="1310369"/>
            <a:ext cx="1114298" cy="1734401"/>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5"/>
          <p:cNvSpPr/>
          <p:nvPr/>
        </p:nvSpPr>
        <p:spPr>
          <a:xfrm>
            <a:off x="7602007" y="1310369"/>
            <a:ext cx="1114298" cy="157451"/>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5"/>
          <p:cNvSpPr/>
          <p:nvPr/>
        </p:nvSpPr>
        <p:spPr>
          <a:xfrm>
            <a:off x="7662365" y="1515042"/>
            <a:ext cx="996203" cy="1478126"/>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5"/>
          <p:cNvSpPr/>
          <p:nvPr/>
        </p:nvSpPr>
        <p:spPr>
          <a:xfrm>
            <a:off x="7905503" y="1362835"/>
            <a:ext cx="53384" cy="27164"/>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5"/>
          <p:cNvSpPr/>
          <p:nvPr/>
        </p:nvSpPr>
        <p:spPr>
          <a:xfrm>
            <a:off x="7710453" y="1688198"/>
            <a:ext cx="707599" cy="16650"/>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5"/>
          <p:cNvSpPr/>
          <p:nvPr/>
        </p:nvSpPr>
        <p:spPr>
          <a:xfrm>
            <a:off x="8461758" y="1688198"/>
            <a:ext cx="68251" cy="16650"/>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5"/>
          <p:cNvSpPr/>
          <p:nvPr/>
        </p:nvSpPr>
        <p:spPr>
          <a:xfrm>
            <a:off x="8556228" y="1688198"/>
            <a:ext cx="55114" cy="16650"/>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5"/>
          <p:cNvSpPr/>
          <p:nvPr/>
        </p:nvSpPr>
        <p:spPr>
          <a:xfrm>
            <a:off x="7710453" y="1766045"/>
            <a:ext cx="404994" cy="16650"/>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5"/>
          <p:cNvSpPr/>
          <p:nvPr/>
        </p:nvSpPr>
        <p:spPr>
          <a:xfrm>
            <a:off x="8122394" y="1766045"/>
            <a:ext cx="127744" cy="16650"/>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5"/>
          <p:cNvSpPr/>
          <p:nvPr/>
        </p:nvSpPr>
        <p:spPr>
          <a:xfrm>
            <a:off x="8164398" y="1810645"/>
            <a:ext cx="85739" cy="17515"/>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5"/>
          <p:cNvSpPr/>
          <p:nvPr/>
        </p:nvSpPr>
        <p:spPr>
          <a:xfrm>
            <a:off x="8122394" y="1810645"/>
            <a:ext cx="25407" cy="17515"/>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5"/>
          <p:cNvSpPr/>
          <p:nvPr/>
        </p:nvSpPr>
        <p:spPr>
          <a:xfrm>
            <a:off x="8021814" y="1810645"/>
            <a:ext cx="77008" cy="17515"/>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5"/>
          <p:cNvSpPr/>
          <p:nvPr/>
        </p:nvSpPr>
        <p:spPr>
          <a:xfrm>
            <a:off x="7912503" y="1810645"/>
            <a:ext cx="77873" cy="17515"/>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5"/>
          <p:cNvSpPr/>
          <p:nvPr/>
        </p:nvSpPr>
        <p:spPr>
          <a:xfrm>
            <a:off x="7803166" y="1810645"/>
            <a:ext cx="77873" cy="17515"/>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5"/>
          <p:cNvSpPr/>
          <p:nvPr/>
        </p:nvSpPr>
        <p:spPr>
          <a:xfrm>
            <a:off x="7803166" y="1865759"/>
            <a:ext cx="656863" cy="16650"/>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5"/>
          <p:cNvSpPr/>
          <p:nvPr/>
        </p:nvSpPr>
        <p:spPr>
          <a:xfrm>
            <a:off x="7710453" y="1810645"/>
            <a:ext cx="39382" cy="17515"/>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5"/>
          <p:cNvSpPr/>
          <p:nvPr/>
        </p:nvSpPr>
        <p:spPr>
          <a:xfrm>
            <a:off x="7710453" y="1865759"/>
            <a:ext cx="39382" cy="16650"/>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5"/>
          <p:cNvSpPr/>
          <p:nvPr/>
        </p:nvSpPr>
        <p:spPr>
          <a:xfrm>
            <a:off x="7710453" y="1919982"/>
            <a:ext cx="39382" cy="17515"/>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5"/>
          <p:cNvSpPr/>
          <p:nvPr/>
        </p:nvSpPr>
        <p:spPr>
          <a:xfrm>
            <a:off x="7710453" y="1975097"/>
            <a:ext cx="39382" cy="16623"/>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5"/>
          <p:cNvSpPr/>
          <p:nvPr/>
        </p:nvSpPr>
        <p:spPr>
          <a:xfrm>
            <a:off x="8500249" y="1865759"/>
            <a:ext cx="96227" cy="16650"/>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5"/>
          <p:cNvSpPr/>
          <p:nvPr/>
        </p:nvSpPr>
        <p:spPr>
          <a:xfrm>
            <a:off x="7800544" y="1919982"/>
            <a:ext cx="277276" cy="17515"/>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5"/>
          <p:cNvSpPr/>
          <p:nvPr/>
        </p:nvSpPr>
        <p:spPr>
          <a:xfrm>
            <a:off x="8164398" y="2087921"/>
            <a:ext cx="314011" cy="17515"/>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5"/>
          <p:cNvSpPr/>
          <p:nvPr/>
        </p:nvSpPr>
        <p:spPr>
          <a:xfrm>
            <a:off x="8245732" y="2031941"/>
            <a:ext cx="232676" cy="17515"/>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5"/>
          <p:cNvSpPr/>
          <p:nvPr/>
        </p:nvSpPr>
        <p:spPr>
          <a:xfrm>
            <a:off x="8376045" y="1975097"/>
            <a:ext cx="102363" cy="16623"/>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5"/>
          <p:cNvSpPr/>
          <p:nvPr/>
        </p:nvSpPr>
        <p:spPr>
          <a:xfrm>
            <a:off x="7710453" y="1612108"/>
            <a:ext cx="328012" cy="16650"/>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5"/>
          <p:cNvSpPr/>
          <p:nvPr/>
        </p:nvSpPr>
        <p:spPr>
          <a:xfrm>
            <a:off x="7710453" y="2220856"/>
            <a:ext cx="530064" cy="17515"/>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5"/>
          <p:cNvSpPr/>
          <p:nvPr/>
        </p:nvSpPr>
        <p:spPr>
          <a:xfrm>
            <a:off x="7710453" y="2288189"/>
            <a:ext cx="530064" cy="17541"/>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5"/>
          <p:cNvSpPr/>
          <p:nvPr/>
        </p:nvSpPr>
        <p:spPr>
          <a:xfrm>
            <a:off x="7710453" y="2355548"/>
            <a:ext cx="529172" cy="17515"/>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5"/>
          <p:cNvSpPr/>
          <p:nvPr/>
        </p:nvSpPr>
        <p:spPr>
          <a:xfrm>
            <a:off x="7710453" y="2757866"/>
            <a:ext cx="529172" cy="16650"/>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5"/>
          <p:cNvSpPr/>
          <p:nvPr/>
        </p:nvSpPr>
        <p:spPr>
          <a:xfrm>
            <a:off x="8192375" y="2143009"/>
            <a:ext cx="157451" cy="16650"/>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5"/>
          <p:cNvSpPr/>
          <p:nvPr/>
        </p:nvSpPr>
        <p:spPr>
          <a:xfrm>
            <a:off x="8401400" y="2143009"/>
            <a:ext cx="209944" cy="16650"/>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5"/>
          <p:cNvSpPr/>
          <p:nvPr/>
        </p:nvSpPr>
        <p:spPr>
          <a:xfrm>
            <a:off x="8401400" y="2220856"/>
            <a:ext cx="209944" cy="17515"/>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5"/>
          <p:cNvSpPr/>
          <p:nvPr/>
        </p:nvSpPr>
        <p:spPr>
          <a:xfrm>
            <a:off x="7710453"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5"/>
          <p:cNvSpPr/>
          <p:nvPr/>
        </p:nvSpPr>
        <p:spPr>
          <a:xfrm>
            <a:off x="7710453" y="2910938"/>
            <a:ext cx="80495" cy="17515"/>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5"/>
          <p:cNvSpPr/>
          <p:nvPr/>
        </p:nvSpPr>
        <p:spPr>
          <a:xfrm>
            <a:off x="7811924" y="2910938"/>
            <a:ext cx="492438" cy="17515"/>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5"/>
          <p:cNvSpPr/>
          <p:nvPr/>
        </p:nvSpPr>
        <p:spPr>
          <a:xfrm>
            <a:off x="7834656" y="2860202"/>
            <a:ext cx="79604" cy="16650"/>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5"/>
          <p:cNvSpPr/>
          <p:nvPr/>
        </p:nvSpPr>
        <p:spPr>
          <a:xfrm>
            <a:off x="7957969" y="2860202"/>
            <a:ext cx="80495" cy="16650"/>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5"/>
          <p:cNvSpPr/>
          <p:nvPr/>
        </p:nvSpPr>
        <p:spPr>
          <a:xfrm>
            <a:off x="8082172" y="2860202"/>
            <a:ext cx="79630" cy="16650"/>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5"/>
          <p:cNvSpPr/>
          <p:nvPr/>
        </p:nvSpPr>
        <p:spPr>
          <a:xfrm>
            <a:off x="8206376" y="2860202"/>
            <a:ext cx="79604" cy="16650"/>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5"/>
          <p:cNvSpPr/>
          <p:nvPr/>
        </p:nvSpPr>
        <p:spPr>
          <a:xfrm>
            <a:off x="8329688"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5"/>
          <p:cNvSpPr/>
          <p:nvPr/>
        </p:nvSpPr>
        <p:spPr>
          <a:xfrm>
            <a:off x="8453892" y="2860202"/>
            <a:ext cx="54249" cy="16650"/>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5"/>
          <p:cNvSpPr/>
          <p:nvPr/>
        </p:nvSpPr>
        <p:spPr>
          <a:xfrm>
            <a:off x="8287710" y="826690"/>
            <a:ext cx="856293" cy="784581"/>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5"/>
          <p:cNvSpPr/>
          <p:nvPr/>
        </p:nvSpPr>
        <p:spPr>
          <a:xfrm>
            <a:off x="8287710" y="819716"/>
            <a:ext cx="856293" cy="39382"/>
          </a:xfrm>
          <a:custGeom>
            <a:rect b="b" l="l" r="r" t="t"/>
            <a:pathLst>
              <a:path extrusionOk="0" h="1502" w="32658">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5"/>
          <p:cNvSpPr/>
          <p:nvPr/>
        </p:nvSpPr>
        <p:spPr>
          <a:xfrm>
            <a:off x="8287710" y="826690"/>
            <a:ext cx="856293" cy="120743"/>
          </a:xfrm>
          <a:custGeom>
            <a:rect b="b" l="l" r="r" t="t"/>
            <a:pathLst>
              <a:path extrusionOk="0" h="4605" w="32658">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5"/>
          <p:cNvSpPr/>
          <p:nvPr/>
        </p:nvSpPr>
        <p:spPr>
          <a:xfrm>
            <a:off x="8334932" y="983249"/>
            <a:ext cx="765336" cy="58866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5"/>
          <p:cNvSpPr/>
          <p:nvPr/>
        </p:nvSpPr>
        <p:spPr>
          <a:xfrm>
            <a:off x="8371666" y="1116211"/>
            <a:ext cx="544039" cy="13136"/>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5"/>
          <p:cNvSpPr/>
          <p:nvPr/>
        </p:nvSpPr>
        <p:spPr>
          <a:xfrm>
            <a:off x="8948924" y="1116211"/>
            <a:ext cx="52492" cy="13136"/>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5"/>
          <p:cNvSpPr/>
          <p:nvPr/>
        </p:nvSpPr>
        <p:spPr>
          <a:xfrm>
            <a:off x="9021527" y="1116211"/>
            <a:ext cx="42004" cy="13136"/>
          </a:xfrm>
          <a:custGeom>
            <a:rect b="b" l="l" r="r" t="t"/>
            <a:pathLst>
              <a:path extrusionOk="0" h="501" w="1602">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5"/>
          <p:cNvSpPr/>
          <p:nvPr/>
        </p:nvSpPr>
        <p:spPr>
          <a:xfrm>
            <a:off x="8371666" y="1176543"/>
            <a:ext cx="311389" cy="13162"/>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5"/>
          <p:cNvSpPr/>
          <p:nvPr/>
        </p:nvSpPr>
        <p:spPr>
          <a:xfrm>
            <a:off x="8687406" y="1176543"/>
            <a:ext cx="98876" cy="13162"/>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5"/>
          <p:cNvSpPr/>
          <p:nvPr/>
        </p:nvSpPr>
        <p:spPr>
          <a:xfrm>
            <a:off x="8720653" y="1211546"/>
            <a:ext cx="65629" cy="12271"/>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5"/>
          <p:cNvSpPr/>
          <p:nvPr/>
        </p:nvSpPr>
        <p:spPr>
          <a:xfrm>
            <a:off x="8688298" y="1211546"/>
            <a:ext cx="19245" cy="12271"/>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5"/>
          <p:cNvSpPr/>
          <p:nvPr/>
        </p:nvSpPr>
        <p:spPr>
          <a:xfrm>
            <a:off x="8610451" y="1211546"/>
            <a:ext cx="59493" cy="12271"/>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5"/>
          <p:cNvSpPr/>
          <p:nvPr/>
        </p:nvSpPr>
        <p:spPr>
          <a:xfrm>
            <a:off x="8526469" y="1211546"/>
            <a:ext cx="59519" cy="12271"/>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5"/>
          <p:cNvSpPr/>
          <p:nvPr/>
        </p:nvSpPr>
        <p:spPr>
          <a:xfrm>
            <a:off x="8442513" y="1211546"/>
            <a:ext cx="59493" cy="12271"/>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5"/>
          <p:cNvSpPr/>
          <p:nvPr/>
        </p:nvSpPr>
        <p:spPr>
          <a:xfrm>
            <a:off x="8442513" y="1253524"/>
            <a:ext cx="504683" cy="12271"/>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5"/>
          <p:cNvSpPr/>
          <p:nvPr/>
        </p:nvSpPr>
        <p:spPr>
          <a:xfrm>
            <a:off x="8371666" y="1211546"/>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5"/>
          <p:cNvSpPr/>
          <p:nvPr/>
        </p:nvSpPr>
        <p:spPr>
          <a:xfrm>
            <a:off x="8371666" y="1253524"/>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5"/>
          <p:cNvSpPr/>
          <p:nvPr/>
        </p:nvSpPr>
        <p:spPr>
          <a:xfrm>
            <a:off x="8371666" y="1295502"/>
            <a:ext cx="29760" cy="12271"/>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5"/>
          <p:cNvSpPr/>
          <p:nvPr/>
        </p:nvSpPr>
        <p:spPr>
          <a:xfrm>
            <a:off x="8977792" y="1253524"/>
            <a:ext cx="74360" cy="12271"/>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5"/>
          <p:cNvSpPr/>
          <p:nvPr/>
        </p:nvSpPr>
        <p:spPr>
          <a:xfrm>
            <a:off x="8440756" y="1295502"/>
            <a:ext cx="213457" cy="12271"/>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5"/>
          <p:cNvSpPr/>
          <p:nvPr/>
        </p:nvSpPr>
        <p:spPr>
          <a:xfrm>
            <a:off x="8720653" y="1349725"/>
            <a:ext cx="240542" cy="13136"/>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5"/>
          <p:cNvSpPr/>
          <p:nvPr/>
        </p:nvSpPr>
        <p:spPr>
          <a:xfrm>
            <a:off x="8882456" y="1320857"/>
            <a:ext cx="78739" cy="13162"/>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5"/>
          <p:cNvSpPr/>
          <p:nvPr/>
        </p:nvSpPr>
        <p:spPr>
          <a:xfrm>
            <a:off x="8371666" y="1058474"/>
            <a:ext cx="251922" cy="13162"/>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5"/>
          <p:cNvSpPr/>
          <p:nvPr/>
        </p:nvSpPr>
        <p:spPr>
          <a:xfrm>
            <a:off x="8371666" y="1467793"/>
            <a:ext cx="406725" cy="12271"/>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5"/>
          <p:cNvSpPr/>
          <p:nvPr/>
        </p:nvSpPr>
        <p:spPr>
          <a:xfrm>
            <a:off x="8741629" y="1392595"/>
            <a:ext cx="120743" cy="12271"/>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5"/>
          <p:cNvSpPr/>
          <p:nvPr/>
        </p:nvSpPr>
        <p:spPr>
          <a:xfrm>
            <a:off x="8902567" y="1392595"/>
            <a:ext cx="160965" cy="12271"/>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5"/>
          <p:cNvSpPr/>
          <p:nvPr/>
        </p:nvSpPr>
        <p:spPr>
          <a:xfrm>
            <a:off x="8902567" y="1452062"/>
            <a:ext cx="160965" cy="13136"/>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5"/>
          <p:cNvSpPr/>
          <p:nvPr/>
        </p:nvSpPr>
        <p:spPr>
          <a:xfrm>
            <a:off x="8371666" y="1508906"/>
            <a:ext cx="61250" cy="13136"/>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5"/>
          <p:cNvSpPr/>
          <p:nvPr/>
        </p:nvSpPr>
        <p:spPr>
          <a:xfrm>
            <a:off x="8448648" y="1508906"/>
            <a:ext cx="378722" cy="13136"/>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696" name="Shape 696"/>
        <p:cNvGrpSpPr/>
        <p:nvPr/>
      </p:nvGrpSpPr>
      <p:grpSpPr>
        <a:xfrm>
          <a:off x="0" y="0"/>
          <a:ext cx="0" cy="0"/>
          <a:chOff x="0" y="0"/>
          <a:chExt cx="0" cy="0"/>
        </a:xfrm>
      </p:grpSpPr>
      <p:sp>
        <p:nvSpPr>
          <p:cNvPr id="697" name="Google Shape;697;p2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CONCEPTOS INICIALES</a:t>
            </a:r>
            <a:endParaRPr/>
          </a:p>
          <a:p>
            <a:pPr indent="0" lvl="0" marL="0" rtl="0" algn="l">
              <a:spcBef>
                <a:spcPts val="0"/>
              </a:spcBef>
              <a:spcAft>
                <a:spcPts val="0"/>
              </a:spcAft>
              <a:buNone/>
            </a:pPr>
            <a:r>
              <a:t/>
            </a:r>
            <a:endParaRPr/>
          </a:p>
        </p:txBody>
      </p:sp>
      <p:pic>
        <p:nvPicPr>
          <p:cNvPr id="698" name="Google Shape;698;p26"/>
          <p:cNvPicPr preferRelativeResize="0"/>
          <p:nvPr/>
        </p:nvPicPr>
        <p:blipFill>
          <a:blip r:embed="rId3">
            <a:alphaModFix/>
          </a:blip>
          <a:stretch>
            <a:fillRect/>
          </a:stretch>
        </p:blipFill>
        <p:spPr>
          <a:xfrm>
            <a:off x="96181" y="2993145"/>
            <a:ext cx="735269" cy="629099"/>
          </a:xfrm>
          <a:prstGeom prst="rect">
            <a:avLst/>
          </a:prstGeom>
          <a:noFill/>
          <a:ln>
            <a:noFill/>
          </a:ln>
        </p:spPr>
      </p:pic>
      <p:pic>
        <p:nvPicPr>
          <p:cNvPr id="699" name="Google Shape;699;p26"/>
          <p:cNvPicPr preferRelativeResize="0"/>
          <p:nvPr/>
        </p:nvPicPr>
        <p:blipFill>
          <a:blip r:embed="rId4">
            <a:alphaModFix/>
          </a:blip>
          <a:stretch>
            <a:fillRect/>
          </a:stretch>
        </p:blipFill>
        <p:spPr>
          <a:xfrm>
            <a:off x="5401625" y="174793"/>
            <a:ext cx="1200150" cy="976178"/>
          </a:xfrm>
          <a:prstGeom prst="rect">
            <a:avLst/>
          </a:prstGeom>
          <a:noFill/>
          <a:ln>
            <a:noFill/>
          </a:ln>
        </p:spPr>
      </p:pic>
      <p:pic>
        <p:nvPicPr>
          <p:cNvPr id="700" name="Google Shape;700;p26"/>
          <p:cNvPicPr preferRelativeResize="0"/>
          <p:nvPr/>
        </p:nvPicPr>
        <p:blipFill>
          <a:blip r:embed="rId5">
            <a:alphaModFix/>
          </a:blip>
          <a:stretch>
            <a:fillRect/>
          </a:stretch>
        </p:blipFill>
        <p:spPr>
          <a:xfrm>
            <a:off x="96175" y="95800"/>
            <a:ext cx="492707" cy="629100"/>
          </a:xfrm>
          <a:prstGeom prst="rect">
            <a:avLst/>
          </a:prstGeom>
          <a:noFill/>
          <a:ln>
            <a:noFill/>
          </a:ln>
        </p:spPr>
      </p:pic>
      <p:sp>
        <p:nvSpPr>
          <p:cNvPr id="701" name="Google Shape;701;p26"/>
          <p:cNvSpPr txBox="1"/>
          <p:nvPr/>
        </p:nvSpPr>
        <p:spPr>
          <a:xfrm>
            <a:off x="719600" y="1770625"/>
            <a:ext cx="2317200" cy="38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C8AEF8"/>
                </a:solidFill>
                <a:latin typeface="Oswald"/>
                <a:ea typeface="Oswald"/>
                <a:cs typeface="Oswald"/>
                <a:sym typeface="Oswald"/>
              </a:rPr>
              <a:t>ZeroTier</a:t>
            </a:r>
            <a:endParaRPr sz="1800">
              <a:solidFill>
                <a:srgbClr val="C8AEF8"/>
              </a:solidFill>
              <a:latin typeface="Oswald"/>
              <a:ea typeface="Oswald"/>
              <a:cs typeface="Oswald"/>
              <a:sym typeface="Oswald"/>
            </a:endParaRPr>
          </a:p>
        </p:txBody>
      </p:sp>
      <p:sp>
        <p:nvSpPr>
          <p:cNvPr id="702" name="Google Shape;702;p26"/>
          <p:cNvSpPr txBox="1"/>
          <p:nvPr/>
        </p:nvSpPr>
        <p:spPr>
          <a:xfrm>
            <a:off x="1329200" y="1318325"/>
            <a:ext cx="1098000" cy="38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C8AEF8"/>
                </a:solidFill>
                <a:latin typeface="Oswald"/>
                <a:ea typeface="Oswald"/>
                <a:cs typeface="Oswald"/>
                <a:sym typeface="Oswald"/>
              </a:rPr>
              <a:t>01</a:t>
            </a:r>
            <a:endParaRPr sz="3000">
              <a:solidFill>
                <a:srgbClr val="C8AEF8"/>
              </a:solidFill>
              <a:latin typeface="Oswald"/>
              <a:ea typeface="Oswald"/>
              <a:cs typeface="Oswald"/>
              <a:sym typeface="Oswald"/>
            </a:endParaRPr>
          </a:p>
        </p:txBody>
      </p:sp>
      <p:sp>
        <p:nvSpPr>
          <p:cNvPr id="703" name="Google Shape;703;p26"/>
          <p:cNvSpPr txBox="1"/>
          <p:nvPr/>
        </p:nvSpPr>
        <p:spPr>
          <a:xfrm>
            <a:off x="720100" y="2146716"/>
            <a:ext cx="2316900" cy="62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EF3F5"/>
                </a:solidFill>
                <a:latin typeface="Roboto"/>
                <a:ea typeface="Roboto"/>
                <a:cs typeface="Roboto"/>
                <a:sym typeface="Roboto"/>
              </a:rPr>
              <a:t>Red definida por software (SDN)</a:t>
            </a:r>
            <a:endParaRPr>
              <a:solidFill>
                <a:srgbClr val="CEF3F5"/>
              </a:solidFill>
              <a:latin typeface="Roboto"/>
              <a:ea typeface="Roboto"/>
              <a:cs typeface="Roboto"/>
              <a:sym typeface="Roboto"/>
            </a:endParaRPr>
          </a:p>
        </p:txBody>
      </p:sp>
      <p:sp>
        <p:nvSpPr>
          <p:cNvPr id="704" name="Google Shape;704;p26"/>
          <p:cNvSpPr txBox="1"/>
          <p:nvPr/>
        </p:nvSpPr>
        <p:spPr>
          <a:xfrm>
            <a:off x="3413500" y="1770625"/>
            <a:ext cx="2316900" cy="38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878FFF"/>
                </a:solidFill>
                <a:latin typeface="Oswald"/>
                <a:ea typeface="Oswald"/>
                <a:cs typeface="Oswald"/>
                <a:sym typeface="Oswald"/>
              </a:rPr>
              <a:t>Mosquitto</a:t>
            </a:r>
            <a:endParaRPr sz="1800">
              <a:solidFill>
                <a:srgbClr val="878FFF"/>
              </a:solidFill>
              <a:latin typeface="Oswald"/>
              <a:ea typeface="Oswald"/>
              <a:cs typeface="Oswald"/>
              <a:sym typeface="Oswald"/>
            </a:endParaRPr>
          </a:p>
        </p:txBody>
      </p:sp>
      <p:sp>
        <p:nvSpPr>
          <p:cNvPr id="705" name="Google Shape;705;p26"/>
          <p:cNvSpPr txBox="1"/>
          <p:nvPr/>
        </p:nvSpPr>
        <p:spPr>
          <a:xfrm>
            <a:off x="4023025" y="1318325"/>
            <a:ext cx="1098000" cy="38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878FFF"/>
                </a:solidFill>
                <a:latin typeface="Oswald"/>
                <a:ea typeface="Oswald"/>
                <a:cs typeface="Oswald"/>
                <a:sym typeface="Oswald"/>
              </a:rPr>
              <a:t>02</a:t>
            </a:r>
            <a:endParaRPr sz="3000">
              <a:solidFill>
                <a:srgbClr val="878FFF"/>
              </a:solidFill>
              <a:latin typeface="Oswald"/>
              <a:ea typeface="Oswald"/>
              <a:cs typeface="Oswald"/>
              <a:sym typeface="Oswald"/>
            </a:endParaRPr>
          </a:p>
        </p:txBody>
      </p:sp>
      <p:sp>
        <p:nvSpPr>
          <p:cNvPr id="706" name="Google Shape;706;p26"/>
          <p:cNvSpPr txBox="1"/>
          <p:nvPr/>
        </p:nvSpPr>
        <p:spPr>
          <a:xfrm>
            <a:off x="3413738" y="2146716"/>
            <a:ext cx="2316900" cy="62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EF3F5"/>
                </a:solidFill>
                <a:latin typeface="Roboto"/>
                <a:ea typeface="Roboto"/>
                <a:cs typeface="Roboto"/>
                <a:sym typeface="Roboto"/>
              </a:rPr>
              <a:t>Broker MQTT con modelo publicador/suscriptor</a:t>
            </a:r>
            <a:endParaRPr>
              <a:solidFill>
                <a:srgbClr val="CEF3F5"/>
              </a:solidFill>
              <a:latin typeface="Roboto"/>
              <a:ea typeface="Roboto"/>
              <a:cs typeface="Roboto"/>
              <a:sym typeface="Roboto"/>
            </a:endParaRPr>
          </a:p>
        </p:txBody>
      </p:sp>
      <p:sp>
        <p:nvSpPr>
          <p:cNvPr id="707" name="Google Shape;707;p26"/>
          <p:cNvSpPr txBox="1"/>
          <p:nvPr/>
        </p:nvSpPr>
        <p:spPr>
          <a:xfrm>
            <a:off x="6107050" y="1770625"/>
            <a:ext cx="2316900" cy="38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9154F8"/>
                </a:solidFill>
                <a:latin typeface="Oswald"/>
                <a:ea typeface="Oswald"/>
                <a:cs typeface="Oswald"/>
                <a:sym typeface="Oswald"/>
              </a:rPr>
              <a:t>Docker</a:t>
            </a:r>
            <a:endParaRPr sz="1800">
              <a:solidFill>
                <a:srgbClr val="9154F8"/>
              </a:solidFill>
              <a:latin typeface="Oswald"/>
              <a:ea typeface="Oswald"/>
              <a:cs typeface="Oswald"/>
              <a:sym typeface="Oswald"/>
            </a:endParaRPr>
          </a:p>
        </p:txBody>
      </p:sp>
      <p:sp>
        <p:nvSpPr>
          <p:cNvPr id="708" name="Google Shape;708;p26"/>
          <p:cNvSpPr txBox="1"/>
          <p:nvPr/>
        </p:nvSpPr>
        <p:spPr>
          <a:xfrm>
            <a:off x="6716550" y="1318325"/>
            <a:ext cx="1098000" cy="38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9154F8"/>
                </a:solidFill>
                <a:latin typeface="Oswald"/>
                <a:ea typeface="Oswald"/>
                <a:cs typeface="Oswald"/>
                <a:sym typeface="Oswald"/>
              </a:rPr>
              <a:t>03</a:t>
            </a:r>
            <a:endParaRPr sz="3000">
              <a:solidFill>
                <a:srgbClr val="9154F8"/>
              </a:solidFill>
              <a:latin typeface="Oswald"/>
              <a:ea typeface="Oswald"/>
              <a:cs typeface="Oswald"/>
              <a:sym typeface="Oswald"/>
            </a:endParaRPr>
          </a:p>
        </p:txBody>
      </p:sp>
      <p:sp>
        <p:nvSpPr>
          <p:cNvPr id="709" name="Google Shape;709;p26"/>
          <p:cNvSpPr txBox="1"/>
          <p:nvPr/>
        </p:nvSpPr>
        <p:spPr>
          <a:xfrm>
            <a:off x="6107101" y="2146716"/>
            <a:ext cx="2316900" cy="62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EF3F5"/>
                </a:solidFill>
                <a:latin typeface="Roboto"/>
                <a:ea typeface="Roboto"/>
                <a:cs typeface="Roboto"/>
                <a:sym typeface="Roboto"/>
              </a:rPr>
              <a:t>Empaqueta software en “contenedores”</a:t>
            </a:r>
            <a:endParaRPr>
              <a:solidFill>
                <a:srgbClr val="CEF3F5"/>
              </a:solidFill>
              <a:latin typeface="Roboto"/>
              <a:ea typeface="Roboto"/>
              <a:cs typeface="Roboto"/>
              <a:sym typeface="Roboto"/>
            </a:endParaRPr>
          </a:p>
        </p:txBody>
      </p:sp>
      <p:sp>
        <p:nvSpPr>
          <p:cNvPr id="710" name="Google Shape;710;p26"/>
          <p:cNvSpPr txBox="1"/>
          <p:nvPr/>
        </p:nvSpPr>
        <p:spPr>
          <a:xfrm>
            <a:off x="719600" y="3395477"/>
            <a:ext cx="2317200" cy="38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35C2DF"/>
                </a:solidFill>
                <a:latin typeface="Oswald"/>
                <a:ea typeface="Oswald"/>
                <a:cs typeface="Oswald"/>
                <a:sym typeface="Oswald"/>
              </a:rPr>
              <a:t>SSL</a:t>
            </a:r>
            <a:endParaRPr sz="1800">
              <a:solidFill>
                <a:srgbClr val="35C2DF"/>
              </a:solidFill>
              <a:latin typeface="Oswald"/>
              <a:ea typeface="Oswald"/>
              <a:cs typeface="Oswald"/>
              <a:sym typeface="Oswald"/>
            </a:endParaRPr>
          </a:p>
        </p:txBody>
      </p:sp>
      <p:sp>
        <p:nvSpPr>
          <p:cNvPr id="711" name="Google Shape;711;p26"/>
          <p:cNvSpPr txBox="1"/>
          <p:nvPr/>
        </p:nvSpPr>
        <p:spPr>
          <a:xfrm>
            <a:off x="1329200" y="2943186"/>
            <a:ext cx="1098000" cy="38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35C2DF"/>
                </a:solidFill>
                <a:latin typeface="Oswald"/>
                <a:ea typeface="Oswald"/>
                <a:cs typeface="Oswald"/>
                <a:sym typeface="Oswald"/>
              </a:rPr>
              <a:t>04</a:t>
            </a:r>
            <a:endParaRPr sz="3000">
              <a:solidFill>
                <a:srgbClr val="35C2DF"/>
              </a:solidFill>
              <a:latin typeface="Oswald"/>
              <a:ea typeface="Oswald"/>
              <a:cs typeface="Oswald"/>
              <a:sym typeface="Oswald"/>
            </a:endParaRPr>
          </a:p>
        </p:txBody>
      </p:sp>
      <p:sp>
        <p:nvSpPr>
          <p:cNvPr id="712" name="Google Shape;712;p26"/>
          <p:cNvSpPr txBox="1"/>
          <p:nvPr/>
        </p:nvSpPr>
        <p:spPr>
          <a:xfrm>
            <a:off x="720100" y="3771577"/>
            <a:ext cx="2316900" cy="62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EF3F5"/>
                </a:solidFill>
                <a:latin typeface="Roboto"/>
                <a:ea typeface="Roboto"/>
                <a:cs typeface="Roboto"/>
                <a:sym typeface="Roboto"/>
              </a:rPr>
              <a:t>HTTP + SSL = </a:t>
            </a:r>
            <a:r>
              <a:rPr b="1" lang="en">
                <a:solidFill>
                  <a:srgbClr val="12D77E"/>
                </a:solidFill>
                <a:latin typeface="Roboto"/>
                <a:ea typeface="Roboto"/>
                <a:cs typeface="Roboto"/>
                <a:sym typeface="Roboto"/>
              </a:rPr>
              <a:t>HTTPS</a:t>
            </a:r>
            <a:endParaRPr b="1">
              <a:solidFill>
                <a:srgbClr val="12D77E"/>
              </a:solidFill>
              <a:latin typeface="Roboto"/>
              <a:ea typeface="Roboto"/>
              <a:cs typeface="Roboto"/>
              <a:sym typeface="Roboto"/>
            </a:endParaRPr>
          </a:p>
        </p:txBody>
      </p:sp>
      <p:sp>
        <p:nvSpPr>
          <p:cNvPr id="713" name="Google Shape;713;p26"/>
          <p:cNvSpPr txBox="1"/>
          <p:nvPr/>
        </p:nvSpPr>
        <p:spPr>
          <a:xfrm>
            <a:off x="3413400" y="3395477"/>
            <a:ext cx="2317200" cy="38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CA7BEB"/>
                </a:solidFill>
                <a:latin typeface="Oswald"/>
                <a:ea typeface="Oswald"/>
                <a:cs typeface="Oswald"/>
                <a:sym typeface="Oswald"/>
              </a:rPr>
              <a:t>NodeRed</a:t>
            </a:r>
            <a:endParaRPr sz="1800">
              <a:solidFill>
                <a:srgbClr val="CA7BEB"/>
              </a:solidFill>
              <a:latin typeface="Oswald"/>
              <a:ea typeface="Oswald"/>
              <a:cs typeface="Oswald"/>
              <a:sym typeface="Oswald"/>
            </a:endParaRPr>
          </a:p>
        </p:txBody>
      </p:sp>
      <p:sp>
        <p:nvSpPr>
          <p:cNvPr id="714" name="Google Shape;714;p26"/>
          <p:cNvSpPr txBox="1"/>
          <p:nvPr/>
        </p:nvSpPr>
        <p:spPr>
          <a:xfrm>
            <a:off x="4023025" y="2943186"/>
            <a:ext cx="1098000" cy="38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CA7BEB"/>
                </a:solidFill>
                <a:latin typeface="Oswald"/>
                <a:ea typeface="Oswald"/>
                <a:cs typeface="Oswald"/>
                <a:sym typeface="Oswald"/>
              </a:rPr>
              <a:t>05</a:t>
            </a:r>
            <a:endParaRPr sz="3000">
              <a:solidFill>
                <a:srgbClr val="CA7BEB"/>
              </a:solidFill>
              <a:latin typeface="Oswald"/>
              <a:ea typeface="Oswald"/>
              <a:cs typeface="Oswald"/>
              <a:sym typeface="Oswald"/>
            </a:endParaRPr>
          </a:p>
        </p:txBody>
      </p:sp>
      <p:sp>
        <p:nvSpPr>
          <p:cNvPr id="715" name="Google Shape;715;p26"/>
          <p:cNvSpPr txBox="1"/>
          <p:nvPr/>
        </p:nvSpPr>
        <p:spPr>
          <a:xfrm>
            <a:off x="3413738" y="3771577"/>
            <a:ext cx="2316900" cy="62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EF3F5"/>
                </a:solidFill>
                <a:latin typeface="Roboto"/>
                <a:ea typeface="Roboto"/>
                <a:cs typeface="Roboto"/>
                <a:sym typeface="Roboto"/>
              </a:rPr>
              <a:t>Herramienta para conectar dispositivos, APIs, etc</a:t>
            </a:r>
            <a:endParaRPr>
              <a:solidFill>
                <a:srgbClr val="CEF3F5"/>
              </a:solidFill>
              <a:latin typeface="Roboto"/>
              <a:ea typeface="Roboto"/>
              <a:cs typeface="Roboto"/>
              <a:sym typeface="Roboto"/>
            </a:endParaRPr>
          </a:p>
        </p:txBody>
      </p:sp>
      <p:sp>
        <p:nvSpPr>
          <p:cNvPr id="716" name="Google Shape;716;p26"/>
          <p:cNvSpPr txBox="1"/>
          <p:nvPr/>
        </p:nvSpPr>
        <p:spPr>
          <a:xfrm>
            <a:off x="6107400" y="3369250"/>
            <a:ext cx="2317200" cy="38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C8AEF8"/>
                </a:solidFill>
                <a:latin typeface="Oswald"/>
                <a:ea typeface="Oswald"/>
                <a:cs typeface="Oswald"/>
                <a:sym typeface="Oswald"/>
              </a:rPr>
              <a:t>MemCache</a:t>
            </a:r>
            <a:endParaRPr sz="1800">
              <a:solidFill>
                <a:srgbClr val="C8AEF8"/>
              </a:solidFill>
              <a:latin typeface="Oswald"/>
              <a:ea typeface="Oswald"/>
              <a:cs typeface="Oswald"/>
              <a:sym typeface="Oswald"/>
            </a:endParaRPr>
          </a:p>
        </p:txBody>
      </p:sp>
      <p:sp>
        <p:nvSpPr>
          <p:cNvPr id="717" name="Google Shape;717;p26"/>
          <p:cNvSpPr txBox="1"/>
          <p:nvPr/>
        </p:nvSpPr>
        <p:spPr>
          <a:xfrm>
            <a:off x="6717000" y="2916950"/>
            <a:ext cx="1098000" cy="38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C8AEF8"/>
                </a:solidFill>
                <a:latin typeface="Oswald"/>
                <a:ea typeface="Oswald"/>
                <a:cs typeface="Oswald"/>
                <a:sym typeface="Oswald"/>
              </a:rPr>
              <a:t>06</a:t>
            </a:r>
            <a:endParaRPr sz="3000">
              <a:solidFill>
                <a:srgbClr val="C8AEF8"/>
              </a:solidFill>
              <a:latin typeface="Oswald"/>
              <a:ea typeface="Oswald"/>
              <a:cs typeface="Oswald"/>
              <a:sym typeface="Oswald"/>
            </a:endParaRPr>
          </a:p>
        </p:txBody>
      </p:sp>
      <p:sp>
        <p:nvSpPr>
          <p:cNvPr id="718" name="Google Shape;718;p26"/>
          <p:cNvSpPr txBox="1"/>
          <p:nvPr/>
        </p:nvSpPr>
        <p:spPr>
          <a:xfrm>
            <a:off x="6107900" y="3745341"/>
            <a:ext cx="2316900" cy="62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EF3F5"/>
                </a:solidFill>
                <a:latin typeface="Roboto"/>
                <a:ea typeface="Roboto"/>
                <a:cs typeface="Roboto"/>
                <a:sym typeface="Roboto"/>
              </a:rPr>
              <a:t>Obtiene el último dato (de la memoria).</a:t>
            </a:r>
            <a:endParaRPr>
              <a:solidFill>
                <a:srgbClr val="CEF3F5"/>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CDFF"/>
            </a:gs>
            <a:gs pos="100000">
              <a:srgbClr val="4C57FA"/>
            </a:gs>
          </a:gsLst>
          <a:lin ang="5400012" scaled="0"/>
        </a:gradFill>
      </p:bgPr>
    </p:bg>
    <p:spTree>
      <p:nvGrpSpPr>
        <p:cNvPr id="722" name="Shape 722"/>
        <p:cNvGrpSpPr/>
        <p:nvPr/>
      </p:nvGrpSpPr>
      <p:grpSpPr>
        <a:xfrm>
          <a:off x="0" y="0"/>
          <a:ext cx="0" cy="0"/>
          <a:chOff x="0" y="0"/>
          <a:chExt cx="0" cy="0"/>
        </a:xfrm>
      </p:grpSpPr>
      <p:sp>
        <p:nvSpPr>
          <p:cNvPr id="723" name="Google Shape;723;p27"/>
          <p:cNvSpPr txBox="1"/>
          <p:nvPr>
            <p:ph idx="4294967295" type="title"/>
          </p:nvPr>
        </p:nvSpPr>
        <p:spPr>
          <a:xfrm>
            <a:off x="13258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3284"/>
                </a:solidFill>
              </a:rPr>
              <a:t>ARQUITECTURA</a:t>
            </a:r>
            <a:endParaRPr>
              <a:solidFill>
                <a:srgbClr val="003284"/>
              </a:solidFill>
            </a:endParaRPr>
          </a:p>
          <a:p>
            <a:pPr indent="0" lvl="0" marL="0" rtl="0" algn="l">
              <a:spcBef>
                <a:spcPts val="0"/>
              </a:spcBef>
              <a:spcAft>
                <a:spcPts val="0"/>
              </a:spcAft>
              <a:buNone/>
            </a:pPr>
            <a:r>
              <a:t/>
            </a:r>
            <a:endParaRPr/>
          </a:p>
        </p:txBody>
      </p:sp>
      <p:pic>
        <p:nvPicPr>
          <p:cNvPr id="724" name="Google Shape;724;p27"/>
          <p:cNvPicPr preferRelativeResize="0"/>
          <p:nvPr/>
        </p:nvPicPr>
        <p:blipFill>
          <a:blip r:embed="rId3">
            <a:alphaModFix/>
          </a:blip>
          <a:stretch>
            <a:fillRect/>
          </a:stretch>
        </p:blipFill>
        <p:spPr>
          <a:xfrm>
            <a:off x="1325800" y="1041475"/>
            <a:ext cx="6492404" cy="372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28" name="Shape 728"/>
        <p:cNvGrpSpPr/>
        <p:nvPr/>
      </p:nvGrpSpPr>
      <p:grpSpPr>
        <a:xfrm>
          <a:off x="0" y="0"/>
          <a:ext cx="0" cy="0"/>
          <a:chOff x="0" y="0"/>
          <a:chExt cx="0" cy="0"/>
        </a:xfrm>
      </p:grpSpPr>
      <p:pic>
        <p:nvPicPr>
          <p:cNvPr id="729" name="Google Shape;729;p28"/>
          <p:cNvPicPr preferRelativeResize="0"/>
          <p:nvPr/>
        </p:nvPicPr>
        <p:blipFill>
          <a:blip r:embed="rId3">
            <a:alphaModFix/>
          </a:blip>
          <a:stretch>
            <a:fillRect/>
          </a:stretch>
        </p:blipFill>
        <p:spPr>
          <a:xfrm>
            <a:off x="3622200" y="1669947"/>
            <a:ext cx="4898494" cy="1803600"/>
          </a:xfrm>
          <a:prstGeom prst="rect">
            <a:avLst/>
          </a:prstGeom>
          <a:noFill/>
          <a:ln>
            <a:noFill/>
          </a:ln>
        </p:spPr>
      </p:pic>
      <p:grpSp>
        <p:nvGrpSpPr>
          <p:cNvPr id="730" name="Google Shape;730;p28"/>
          <p:cNvGrpSpPr/>
          <p:nvPr/>
        </p:nvGrpSpPr>
        <p:grpSpPr>
          <a:xfrm>
            <a:off x="368875" y="1222811"/>
            <a:ext cx="1905300" cy="2697876"/>
            <a:chOff x="368875" y="1222811"/>
            <a:chExt cx="1905300" cy="2697876"/>
          </a:xfrm>
        </p:grpSpPr>
        <p:sp>
          <p:nvSpPr>
            <p:cNvPr id="731" name="Google Shape;731;p28"/>
            <p:cNvSpPr txBox="1"/>
            <p:nvPr/>
          </p:nvSpPr>
          <p:spPr>
            <a:xfrm>
              <a:off x="368875" y="1222811"/>
              <a:ext cx="1905300" cy="970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rgbClr val="CEF3F5"/>
                  </a:solidFill>
                  <a:latin typeface="Oswald"/>
                  <a:ea typeface="Oswald"/>
                  <a:cs typeface="Oswald"/>
                  <a:sym typeface="Oswald"/>
                </a:rPr>
                <a:t>API GATEWAY</a:t>
              </a:r>
              <a:endParaRPr sz="2800">
                <a:solidFill>
                  <a:srgbClr val="CEF3F5"/>
                </a:solidFill>
                <a:latin typeface="Oswald"/>
                <a:ea typeface="Oswald"/>
                <a:cs typeface="Oswald"/>
                <a:sym typeface="Oswald"/>
              </a:endParaRPr>
            </a:p>
          </p:txBody>
        </p:sp>
        <p:sp>
          <p:nvSpPr>
            <p:cNvPr id="732" name="Google Shape;732;p28"/>
            <p:cNvSpPr txBox="1"/>
            <p:nvPr/>
          </p:nvSpPr>
          <p:spPr>
            <a:xfrm>
              <a:off x="368875" y="2117088"/>
              <a:ext cx="1905300" cy="18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EF3F5"/>
                  </a:solidFill>
                  <a:latin typeface="Roboto"/>
                  <a:ea typeface="Roboto"/>
                  <a:cs typeface="Roboto"/>
                  <a:sym typeface="Roboto"/>
                </a:rPr>
                <a:t>Punto de enlace para conectar más de un servicio a un solo dominio</a:t>
              </a:r>
              <a:endParaRPr>
                <a:solidFill>
                  <a:srgbClr val="CEF3F5"/>
                </a:solidFill>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