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49" d="100"/>
          <a:sy n="4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532846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716431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116584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720597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907896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457749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317650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096454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696018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84193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887566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2" name="对象"/>
          <p:cNvSpPr>
            <a:spLocks noGrp="1"/>
          </p:cNvSpPr>
          <p:nvPr>
            <p:ph type="sldImg"/>
          </p:nvPr>
        </p:nvSpPr>
        <p:spPr>
          <a:xfrm rot="0">
            <a:off x="4038600" y="857250"/>
            <a:ext cx="4114800" cy="2314575"/>
          </a:xfrm>
          <a:prstGeom prst="rect"/>
          <a:noFill/>
          <a:ln w="12700" cmpd="sng" cap="flat">
            <a:noFill/>
            <a:prstDash val="solid"/>
            <a:miter/>
          </a:ln>
        </p:spPr>
      </p:sp>
      <p:sp>
        <p:nvSpPr>
          <p:cNvPr id="15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627526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2" name="对象"/>
          <p:cNvSpPr>
            <a:spLocks noGrp="1"/>
          </p:cNvSpPr>
          <p:nvPr>
            <p:ph type="sldImg"/>
          </p:nvPr>
        </p:nvSpPr>
        <p:spPr>
          <a:xfrm rot="0">
            <a:off x="4038600" y="857250"/>
            <a:ext cx="4114800" cy="2314575"/>
          </a:xfrm>
          <a:prstGeom prst="rect"/>
          <a:noFill/>
          <a:ln w="12700" cmpd="sng" cap="flat">
            <a:noFill/>
            <a:prstDash val="solid"/>
            <a:miter/>
          </a:ln>
        </p:spPr>
      </p:sp>
      <p:sp>
        <p:nvSpPr>
          <p:cNvPr id="1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9421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839440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049590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439112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9976973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6331773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585231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481109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961186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26171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627814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74670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553740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075147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1433198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E.PACHAIYAMMAL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312206022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:VIDHYA SAGAR WOMENS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8988030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8" name="文本框"/>
          <p:cNvSpPr txBox="1">
            <a:spLocks/>
          </p:cNvSpPr>
          <p:nvPr/>
        </p:nvSpPr>
        <p:spPr>
          <a:xfrm rot="0">
            <a:off x="984677" y="2133567"/>
            <a:ext cx="6197063"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Modeling employee performance analysis in Excel involves creating a structured approach to track, evaluate, and visualize performance data.</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5218845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5" name="文本框"/>
          <p:cNvSpPr>
            <a:spLocks noGrp="1"/>
          </p:cNvSpPr>
          <p:nvPr>
            <p:ph type="title"/>
          </p:nvPr>
        </p:nvSpPr>
        <p:spPr>
          <a:xfrm rot="0">
            <a:off x="755332" y="385444"/>
            <a:ext cx="2437130"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0" name="文本框"/>
          <p:cNvSpPr txBox="1">
            <a:spLocks/>
          </p:cNvSpPr>
          <p:nvPr/>
        </p:nvSpPr>
        <p:spPr>
          <a:xfrm rot="12929">
            <a:off x="623258" y="2209766"/>
            <a:ext cx="5402993"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The results of employee performance analysis in Excel, when focused on individual employees, can provide a comprehensive view of their performance and help in various HR and management decisions.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7031104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1" name="文本框"/>
          <p:cNvSpPr txBox="1">
            <a:spLocks/>
          </p:cNvSpPr>
          <p:nvPr/>
        </p:nvSpPr>
        <p:spPr>
          <a:xfrm rot="0">
            <a:off x="914386" y="2495512"/>
            <a:ext cx="7413580"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In concluding an employee performance analysis using Excel, it's essential to synthesize the data into clear, actionable insights. Here's how you might structure a conclusion for an individual employee:</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206824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6713262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9769597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768081" y="1704949"/>
            <a:ext cx="719989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The organization wants to evaluate and improve employee performance to enhance productivity and ensure effective utilization of resources. To achieve this, a comprehensive performance analysis needs to be conducted using Excel. This analysis will help identify high-performing employees, those who may need additional support or training, and overall performance trends within the organization.</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1698725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94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480085" y="2705057"/>
            <a:ext cx="7997035"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The project will involve collecting performance-related data, analyzing it to assess individual and team performance, and generating reports and visualizations to support management in making informed decisions.</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4739383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912079" y="1266805"/>
            <a:ext cx="7926986"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HR Professionals: They use Excel to track and analyze employee performance data, identify trends, and make informed decisions.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Managers and Supervisors: They use Excel to evaluate team members' performance, set goals, and provide feedback.</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 Business Analysts: They use Excel to analyze performance metrics, identify areas for improvement, and recommend strategies.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4. Team Leaders: They use Excel to monitor team performance, identify strengths and weaknesses, and make data-driven decisions.</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537331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82" name="文本框"/>
          <p:cNvSpPr txBox="1">
            <a:spLocks/>
          </p:cNvSpPr>
          <p:nvPr/>
        </p:nvSpPr>
        <p:spPr>
          <a:xfrm rot="0">
            <a:off x="3067846" y="1200131"/>
            <a:ext cx="6263905" cy="5406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Solution:Acomprehensive employee performance analysis solution that uses data analytics and AI to provide insights into employee performance, identifying strengths, weaknesses, and areas for improvement.</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Value Proposition:</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1. *Data-driven decisions:* Accurate and unbiased performance evaluations, enabling informed decisions on promotions, training, and development.</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2. *Improved employee engagement:* Regular feedback and coaching, leading to increased employee satisfaction and reduced turnover.</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3095264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文本框"/>
          <p:cNvSpPr txBox="1">
            <a:spLocks/>
          </p:cNvSpPr>
          <p:nvPr/>
        </p:nvSpPr>
        <p:spPr>
          <a:xfrm rot="0">
            <a:off x="838187" y="1123932"/>
            <a:ext cx="10004191" cy="62922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1. *Employee Information:*</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Employee ID</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Name</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Job Title</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Department</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Manager</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2. *Performance Metrics:*</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Sales numbers</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Project completion rates</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Customer satisfaction rating</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3. *Goals and Objectives:*</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Individual goals</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Team goal</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4. *Performance Ratings:*</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Regular performance ratings </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- 360-degree feedback ratings</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5. *Training and Development:*</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Training programs attended</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 Certifications earned</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1740200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9"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87" name="文本框"/>
          <p:cNvSpPr txBox="1">
            <a:spLocks/>
          </p:cNvSpPr>
          <p:nvPr/>
        </p:nvSpPr>
        <p:spPr>
          <a:xfrm rot="21589518">
            <a:off x="2568053" y="1915773"/>
            <a:ext cx="6271017" cy="4520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1. **Dynamic Dashboards**: Use Excel’s PivotTables and PivotCharts to create interactive dashboards that allow users to filter and analyze data easily. This can include visualizations such as bar charts, line graphs, and heat maps to represent different performance metrics.</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2. **Conditional Formatting**: Highlight key performance indicators (KPIs) with color coding to make trends and outliers immediately apparent. For example, use green for high performance and red for areas needing improvement.</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3. **Data Visualizations**: Incorporate advanced charts like radar charts, waterfall charts, or combo charts to display performance data in a compelling and insightful way.</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374837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2024-09-02T07:02:52Z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