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269163" cy="3511550"/>
  <p:notesSz cx="6858000" cy="9144000"/>
  <p:defaultTextStyle>
    <a:defPPr>
      <a:defRPr lang="en-US"/>
    </a:defPPr>
    <a:lvl1pPr marL="0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1pPr>
    <a:lvl2pPr marL="258729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2pPr>
    <a:lvl3pPr marL="517459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3pPr>
    <a:lvl4pPr marL="776188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4pPr>
    <a:lvl5pPr marL="1034918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5pPr>
    <a:lvl6pPr marL="1293647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6pPr>
    <a:lvl7pPr marL="1552377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7pPr>
    <a:lvl8pPr marL="1811106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8pPr>
    <a:lvl9pPr marL="2069836" algn="l" defTabSz="517459" rtl="0" eaLnBrk="1" latinLnBrk="0" hangingPunct="1">
      <a:defRPr sz="10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80" d="100"/>
          <a:sy n="80" d="100"/>
        </p:scale>
        <p:origin x="287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646" y="574691"/>
            <a:ext cx="5451872" cy="1222540"/>
          </a:xfrm>
        </p:spPr>
        <p:txBody>
          <a:bodyPr anchor="b"/>
          <a:lstStyle>
            <a:lvl1pPr algn="ctr"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646" y="1844377"/>
            <a:ext cx="5451872" cy="847811"/>
          </a:xfrm>
        </p:spPr>
        <p:txBody>
          <a:bodyPr/>
          <a:lstStyle>
            <a:lvl1pPr marL="0" indent="0" algn="ctr">
              <a:buNone/>
              <a:defRPr sz="1229"/>
            </a:lvl1pPr>
            <a:lvl2pPr marL="234086" indent="0" algn="ctr">
              <a:buNone/>
              <a:defRPr sz="1024"/>
            </a:lvl2pPr>
            <a:lvl3pPr marL="468173" indent="0" algn="ctr">
              <a:buNone/>
              <a:defRPr sz="922"/>
            </a:lvl3pPr>
            <a:lvl4pPr marL="702259" indent="0" algn="ctr">
              <a:buNone/>
              <a:defRPr sz="819"/>
            </a:lvl4pPr>
            <a:lvl5pPr marL="936346" indent="0" algn="ctr">
              <a:buNone/>
              <a:defRPr sz="819"/>
            </a:lvl5pPr>
            <a:lvl6pPr marL="1170432" indent="0" algn="ctr">
              <a:buNone/>
              <a:defRPr sz="819"/>
            </a:lvl6pPr>
            <a:lvl7pPr marL="1404518" indent="0" algn="ctr">
              <a:buNone/>
              <a:defRPr sz="819"/>
            </a:lvl7pPr>
            <a:lvl8pPr marL="1638605" indent="0" algn="ctr">
              <a:buNone/>
              <a:defRPr sz="819"/>
            </a:lvl8pPr>
            <a:lvl9pPr marL="1872691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1995" y="186958"/>
            <a:ext cx="1567413" cy="29758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55" y="186958"/>
            <a:ext cx="4611375" cy="29758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69" y="875449"/>
            <a:ext cx="6269653" cy="1460707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969" y="2349975"/>
            <a:ext cx="6269653" cy="768151"/>
          </a:xfrm>
        </p:spPr>
        <p:txBody>
          <a:bodyPr/>
          <a:lstStyle>
            <a:lvl1pPr marL="0" indent="0">
              <a:buNone/>
              <a:defRPr sz="1229">
                <a:solidFill>
                  <a:schemeClr val="tx1">
                    <a:tint val="75000"/>
                  </a:schemeClr>
                </a:solidFill>
              </a:defRPr>
            </a:lvl1pPr>
            <a:lvl2pPr marL="23408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8173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3pPr>
            <a:lvl4pPr marL="702259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6346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70432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4518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860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2691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55" y="934788"/>
            <a:ext cx="3089394" cy="2228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0014" y="934788"/>
            <a:ext cx="3089394" cy="2228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186958"/>
            <a:ext cx="6269653" cy="678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02" y="860818"/>
            <a:ext cx="3075196" cy="421873"/>
          </a:xfrm>
        </p:spPr>
        <p:txBody>
          <a:bodyPr anchor="b"/>
          <a:lstStyle>
            <a:lvl1pPr marL="0" indent="0">
              <a:buNone/>
              <a:defRPr sz="1229" b="1"/>
            </a:lvl1pPr>
            <a:lvl2pPr marL="234086" indent="0">
              <a:buNone/>
              <a:defRPr sz="1024" b="1"/>
            </a:lvl2pPr>
            <a:lvl3pPr marL="468173" indent="0">
              <a:buNone/>
              <a:defRPr sz="922" b="1"/>
            </a:lvl3pPr>
            <a:lvl4pPr marL="702259" indent="0">
              <a:buNone/>
              <a:defRPr sz="819" b="1"/>
            </a:lvl4pPr>
            <a:lvl5pPr marL="936346" indent="0">
              <a:buNone/>
              <a:defRPr sz="819" b="1"/>
            </a:lvl5pPr>
            <a:lvl6pPr marL="1170432" indent="0">
              <a:buNone/>
              <a:defRPr sz="819" b="1"/>
            </a:lvl6pPr>
            <a:lvl7pPr marL="1404518" indent="0">
              <a:buNone/>
              <a:defRPr sz="819" b="1"/>
            </a:lvl7pPr>
            <a:lvl8pPr marL="1638605" indent="0">
              <a:buNone/>
              <a:defRPr sz="819" b="1"/>
            </a:lvl8pPr>
            <a:lvl9pPr marL="1872691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702" y="1282691"/>
            <a:ext cx="3075196" cy="18866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0014" y="860818"/>
            <a:ext cx="3090341" cy="421873"/>
          </a:xfrm>
        </p:spPr>
        <p:txBody>
          <a:bodyPr anchor="b"/>
          <a:lstStyle>
            <a:lvl1pPr marL="0" indent="0">
              <a:buNone/>
              <a:defRPr sz="1229" b="1"/>
            </a:lvl1pPr>
            <a:lvl2pPr marL="234086" indent="0">
              <a:buNone/>
              <a:defRPr sz="1024" b="1"/>
            </a:lvl2pPr>
            <a:lvl3pPr marL="468173" indent="0">
              <a:buNone/>
              <a:defRPr sz="922" b="1"/>
            </a:lvl3pPr>
            <a:lvl4pPr marL="702259" indent="0">
              <a:buNone/>
              <a:defRPr sz="819" b="1"/>
            </a:lvl4pPr>
            <a:lvl5pPr marL="936346" indent="0">
              <a:buNone/>
              <a:defRPr sz="819" b="1"/>
            </a:lvl5pPr>
            <a:lvl6pPr marL="1170432" indent="0">
              <a:buNone/>
              <a:defRPr sz="819" b="1"/>
            </a:lvl6pPr>
            <a:lvl7pPr marL="1404518" indent="0">
              <a:buNone/>
              <a:defRPr sz="819" b="1"/>
            </a:lvl7pPr>
            <a:lvl8pPr marL="1638605" indent="0">
              <a:buNone/>
              <a:defRPr sz="819" b="1"/>
            </a:lvl8pPr>
            <a:lvl9pPr marL="1872691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0014" y="1282691"/>
            <a:ext cx="3090341" cy="18866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234103"/>
            <a:ext cx="2344494" cy="81936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1" y="505598"/>
            <a:ext cx="3680014" cy="2495477"/>
          </a:xfrm>
        </p:spPr>
        <p:txBody>
          <a:bodyPr/>
          <a:lstStyle>
            <a:lvl1pPr>
              <a:defRPr sz="1638"/>
            </a:lvl1pPr>
            <a:lvl2pPr>
              <a:defRPr sz="1434"/>
            </a:lvl2pPr>
            <a:lvl3pPr>
              <a:defRPr sz="1229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702" y="1053465"/>
            <a:ext cx="2344494" cy="1951674"/>
          </a:xfrm>
        </p:spPr>
        <p:txBody>
          <a:bodyPr/>
          <a:lstStyle>
            <a:lvl1pPr marL="0" indent="0">
              <a:buNone/>
              <a:defRPr sz="819"/>
            </a:lvl1pPr>
            <a:lvl2pPr marL="234086" indent="0">
              <a:buNone/>
              <a:defRPr sz="717"/>
            </a:lvl2pPr>
            <a:lvl3pPr marL="468173" indent="0">
              <a:buNone/>
              <a:defRPr sz="614"/>
            </a:lvl3pPr>
            <a:lvl4pPr marL="702259" indent="0">
              <a:buNone/>
              <a:defRPr sz="512"/>
            </a:lvl4pPr>
            <a:lvl5pPr marL="936346" indent="0">
              <a:buNone/>
              <a:defRPr sz="512"/>
            </a:lvl5pPr>
            <a:lvl6pPr marL="1170432" indent="0">
              <a:buNone/>
              <a:defRPr sz="512"/>
            </a:lvl6pPr>
            <a:lvl7pPr marL="1404518" indent="0">
              <a:buNone/>
              <a:defRPr sz="512"/>
            </a:lvl7pPr>
            <a:lvl8pPr marL="1638605" indent="0">
              <a:buNone/>
              <a:defRPr sz="512"/>
            </a:lvl8pPr>
            <a:lvl9pPr marL="1872691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234103"/>
            <a:ext cx="2344494" cy="81936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0341" y="505598"/>
            <a:ext cx="3680014" cy="2495477"/>
          </a:xfrm>
        </p:spPr>
        <p:txBody>
          <a:bodyPr anchor="t"/>
          <a:lstStyle>
            <a:lvl1pPr marL="0" indent="0">
              <a:buNone/>
              <a:defRPr sz="1638"/>
            </a:lvl1pPr>
            <a:lvl2pPr marL="234086" indent="0">
              <a:buNone/>
              <a:defRPr sz="1434"/>
            </a:lvl2pPr>
            <a:lvl3pPr marL="468173" indent="0">
              <a:buNone/>
              <a:defRPr sz="1229"/>
            </a:lvl3pPr>
            <a:lvl4pPr marL="702259" indent="0">
              <a:buNone/>
              <a:defRPr sz="1024"/>
            </a:lvl4pPr>
            <a:lvl5pPr marL="936346" indent="0">
              <a:buNone/>
              <a:defRPr sz="1024"/>
            </a:lvl5pPr>
            <a:lvl6pPr marL="1170432" indent="0">
              <a:buNone/>
              <a:defRPr sz="1024"/>
            </a:lvl6pPr>
            <a:lvl7pPr marL="1404518" indent="0">
              <a:buNone/>
              <a:defRPr sz="1024"/>
            </a:lvl7pPr>
            <a:lvl8pPr marL="1638605" indent="0">
              <a:buNone/>
              <a:defRPr sz="1024"/>
            </a:lvl8pPr>
            <a:lvl9pPr marL="1872691" indent="0">
              <a:buNone/>
              <a:defRPr sz="10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702" y="1053465"/>
            <a:ext cx="2344494" cy="1951674"/>
          </a:xfrm>
        </p:spPr>
        <p:txBody>
          <a:bodyPr/>
          <a:lstStyle>
            <a:lvl1pPr marL="0" indent="0">
              <a:buNone/>
              <a:defRPr sz="819"/>
            </a:lvl1pPr>
            <a:lvl2pPr marL="234086" indent="0">
              <a:buNone/>
              <a:defRPr sz="717"/>
            </a:lvl2pPr>
            <a:lvl3pPr marL="468173" indent="0">
              <a:buNone/>
              <a:defRPr sz="614"/>
            </a:lvl3pPr>
            <a:lvl4pPr marL="702259" indent="0">
              <a:buNone/>
              <a:defRPr sz="512"/>
            </a:lvl4pPr>
            <a:lvl5pPr marL="936346" indent="0">
              <a:buNone/>
              <a:defRPr sz="512"/>
            </a:lvl5pPr>
            <a:lvl6pPr marL="1170432" indent="0">
              <a:buNone/>
              <a:defRPr sz="512"/>
            </a:lvl6pPr>
            <a:lvl7pPr marL="1404518" indent="0">
              <a:buNone/>
              <a:defRPr sz="512"/>
            </a:lvl7pPr>
            <a:lvl8pPr marL="1638605" indent="0">
              <a:buNone/>
              <a:defRPr sz="512"/>
            </a:lvl8pPr>
            <a:lvl9pPr marL="1872691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755" y="186958"/>
            <a:ext cx="6269653" cy="67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755" y="934788"/>
            <a:ext cx="6269653" cy="222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755" y="3254687"/>
            <a:ext cx="1635562" cy="186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1DC5-9E72-4E86-8AE4-5CF75488FE9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7910" y="3254687"/>
            <a:ext cx="2453343" cy="186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33846" y="3254687"/>
            <a:ext cx="1635562" cy="186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86D1-5719-4A6D-B85D-56DF8DA5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8173" rtl="0" eaLnBrk="1" latinLnBrk="0" hangingPunct="1">
        <a:lnSpc>
          <a:spcPct val="90000"/>
        </a:lnSpc>
        <a:spcBef>
          <a:spcPct val="0"/>
        </a:spcBef>
        <a:buNone/>
        <a:defRPr sz="2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043" indent="-117043" algn="l" defTabSz="46817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1pPr>
      <a:lvl2pPr marL="351130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9302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9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5pPr>
      <a:lvl6pPr marL="1287475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6pPr>
      <a:lvl7pPr marL="1521562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8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8pPr>
      <a:lvl9pPr marL="1989734" indent="-117043" algn="l" defTabSz="468173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1pPr>
      <a:lvl2pPr marL="234086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2pPr>
      <a:lvl3pPr marL="468173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3pPr>
      <a:lvl4pPr marL="702259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4pPr>
      <a:lvl5pPr marL="936346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5pPr>
      <a:lvl6pPr marL="1170432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6pPr>
      <a:lvl7pPr marL="1404518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7pPr>
      <a:lvl8pPr marL="1638605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8pPr>
      <a:lvl9pPr marL="1872691" algn="l" defTabSz="468173" rtl="0" eaLnBrk="1" latinLnBrk="0" hangingPunct="1">
        <a:defRPr sz="9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420059" y="2889631"/>
            <a:ext cx="3940239" cy="6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Neuron </a:t>
            </a:r>
            <a:r>
              <a:rPr lang="en-US" sz="1800" dirty="0" smtClean="0"/>
              <a:t>network with </a:t>
            </a:r>
            <a:br>
              <a:rPr lang="en-US" sz="1800" dirty="0" smtClean="0"/>
            </a:br>
            <a:r>
              <a:rPr lang="en-US" sz="1800" dirty="0" smtClean="0"/>
              <a:t>propagation </a:t>
            </a:r>
            <a:r>
              <a:rPr lang="en-US" sz="1800" dirty="0"/>
              <a:t>activity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5359" y="34764"/>
            <a:ext cx="3314700" cy="389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Low Input Frequency (10Hz)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68871" y="23398"/>
            <a:ext cx="3314700" cy="389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High Input Frequency(75Hz)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1138" y="2928120"/>
            <a:ext cx="3314700" cy="6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Activity of Neuron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8" y="428471"/>
            <a:ext cx="3208921" cy="24226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747" y="404695"/>
            <a:ext cx="3240825" cy="24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2015-07-09T03:49:17Z</dcterms:created>
  <dcterms:modified xsi:type="dcterms:W3CDTF">2015-07-09T03:50:12Z</dcterms:modified>
</cp:coreProperties>
</file>