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06688" cy="2112963"/>
  <p:notesSz cx="6858000" cy="9144000"/>
  <p:defaultTextStyle>
    <a:defPPr>
      <a:defRPr lang="en-US"/>
    </a:defPPr>
    <a:lvl1pPr marL="0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1pPr>
    <a:lvl2pPr marL="115672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2pPr>
    <a:lvl3pPr marL="231343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3pPr>
    <a:lvl4pPr marL="347015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4pPr>
    <a:lvl5pPr marL="462686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5pPr>
    <a:lvl6pPr marL="578358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6pPr>
    <a:lvl7pPr marL="694030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7pPr>
    <a:lvl8pPr marL="809701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8pPr>
    <a:lvl9pPr marL="925373" algn="l" defTabSz="231343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>
        <p:scale>
          <a:sx n="78" d="100"/>
          <a:sy n="78" d="100"/>
        </p:scale>
        <p:origin x="4566" y="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02" y="345802"/>
            <a:ext cx="2300685" cy="735624"/>
          </a:xfrm>
        </p:spPr>
        <p:txBody>
          <a:bodyPr anchor="b"/>
          <a:lstStyle>
            <a:lvl1pPr algn="ctr">
              <a:defRPr sz="17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336" y="1109795"/>
            <a:ext cx="2030016" cy="510143"/>
          </a:xfrm>
        </p:spPr>
        <p:txBody>
          <a:bodyPr/>
          <a:lstStyle>
            <a:lvl1pPr marL="0" indent="0" algn="ctr">
              <a:buNone/>
              <a:defRPr sz="710"/>
            </a:lvl1pPr>
            <a:lvl2pPr marL="135331" indent="0" algn="ctr">
              <a:buNone/>
              <a:defRPr sz="592"/>
            </a:lvl2pPr>
            <a:lvl3pPr marL="270662" indent="0" algn="ctr">
              <a:buNone/>
              <a:defRPr sz="533"/>
            </a:lvl3pPr>
            <a:lvl4pPr marL="405994" indent="0" algn="ctr">
              <a:buNone/>
              <a:defRPr sz="474"/>
            </a:lvl4pPr>
            <a:lvl5pPr marL="541325" indent="0" algn="ctr">
              <a:buNone/>
              <a:defRPr sz="474"/>
            </a:lvl5pPr>
            <a:lvl6pPr marL="676656" indent="0" algn="ctr">
              <a:buNone/>
              <a:defRPr sz="474"/>
            </a:lvl6pPr>
            <a:lvl7pPr marL="811987" indent="0" algn="ctr">
              <a:buNone/>
              <a:defRPr sz="474"/>
            </a:lvl7pPr>
            <a:lvl8pPr marL="947318" indent="0" algn="ctr">
              <a:buNone/>
              <a:defRPr sz="474"/>
            </a:lvl8pPr>
            <a:lvl9pPr marL="1082650" indent="0" algn="ctr">
              <a:buNone/>
              <a:defRPr sz="47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6974" y="112496"/>
            <a:ext cx="583630" cy="1790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085" y="112496"/>
            <a:ext cx="1717055" cy="179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75" y="526774"/>
            <a:ext cx="2334518" cy="878934"/>
          </a:xfrm>
        </p:spPr>
        <p:txBody>
          <a:bodyPr anchor="b"/>
          <a:lstStyle>
            <a:lvl1pPr>
              <a:defRPr sz="17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75" y="1414023"/>
            <a:ext cx="2334518" cy="462211"/>
          </a:xfrm>
        </p:spPr>
        <p:txBody>
          <a:bodyPr/>
          <a:lstStyle>
            <a:lvl1pPr marL="0" indent="0">
              <a:buNone/>
              <a:defRPr sz="710">
                <a:solidFill>
                  <a:schemeClr val="tx1"/>
                </a:solidFill>
              </a:defRPr>
            </a:lvl1pPr>
            <a:lvl2pPr marL="135331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2pPr>
            <a:lvl3pPr marL="270662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3pPr>
            <a:lvl4pPr marL="405994" indent="0">
              <a:buNone/>
              <a:defRPr sz="474">
                <a:solidFill>
                  <a:schemeClr val="tx1">
                    <a:tint val="75000"/>
                  </a:schemeClr>
                </a:solidFill>
              </a:defRPr>
            </a:lvl4pPr>
            <a:lvl5pPr marL="541325" indent="0">
              <a:buNone/>
              <a:defRPr sz="474">
                <a:solidFill>
                  <a:schemeClr val="tx1">
                    <a:tint val="75000"/>
                  </a:schemeClr>
                </a:solidFill>
              </a:defRPr>
            </a:lvl5pPr>
            <a:lvl6pPr marL="676656" indent="0">
              <a:buNone/>
              <a:defRPr sz="474">
                <a:solidFill>
                  <a:schemeClr val="tx1">
                    <a:tint val="75000"/>
                  </a:schemeClr>
                </a:solidFill>
              </a:defRPr>
            </a:lvl6pPr>
            <a:lvl7pPr marL="811987" indent="0">
              <a:buNone/>
              <a:defRPr sz="474">
                <a:solidFill>
                  <a:schemeClr val="tx1">
                    <a:tint val="75000"/>
                  </a:schemeClr>
                </a:solidFill>
              </a:defRPr>
            </a:lvl7pPr>
            <a:lvl8pPr marL="947318" indent="0">
              <a:buNone/>
              <a:defRPr sz="474">
                <a:solidFill>
                  <a:schemeClr val="tx1">
                    <a:tint val="75000"/>
                  </a:schemeClr>
                </a:solidFill>
              </a:defRPr>
            </a:lvl8pPr>
            <a:lvl9pPr marL="1082650" indent="0">
              <a:buNone/>
              <a:defRPr sz="4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7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085" y="562478"/>
            <a:ext cx="1150342" cy="1340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261" y="562478"/>
            <a:ext cx="1150342" cy="13406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38" y="112496"/>
            <a:ext cx="2334518" cy="408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437" y="517969"/>
            <a:ext cx="1145056" cy="253849"/>
          </a:xfrm>
        </p:spPr>
        <p:txBody>
          <a:bodyPr anchor="b"/>
          <a:lstStyle>
            <a:lvl1pPr marL="0" indent="0">
              <a:buNone/>
              <a:defRPr sz="710" b="1"/>
            </a:lvl1pPr>
            <a:lvl2pPr marL="135331" indent="0">
              <a:buNone/>
              <a:defRPr sz="592" b="1"/>
            </a:lvl2pPr>
            <a:lvl3pPr marL="270662" indent="0">
              <a:buNone/>
              <a:defRPr sz="533" b="1"/>
            </a:lvl3pPr>
            <a:lvl4pPr marL="405994" indent="0">
              <a:buNone/>
              <a:defRPr sz="474" b="1"/>
            </a:lvl4pPr>
            <a:lvl5pPr marL="541325" indent="0">
              <a:buNone/>
              <a:defRPr sz="474" b="1"/>
            </a:lvl5pPr>
            <a:lvl6pPr marL="676656" indent="0">
              <a:buNone/>
              <a:defRPr sz="474" b="1"/>
            </a:lvl6pPr>
            <a:lvl7pPr marL="811987" indent="0">
              <a:buNone/>
              <a:defRPr sz="474" b="1"/>
            </a:lvl7pPr>
            <a:lvl8pPr marL="947318" indent="0">
              <a:buNone/>
              <a:defRPr sz="474" b="1"/>
            </a:lvl8pPr>
            <a:lvl9pPr marL="1082650" indent="0">
              <a:buNone/>
              <a:defRPr sz="4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437" y="771818"/>
            <a:ext cx="1145056" cy="11352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0261" y="517969"/>
            <a:ext cx="1150695" cy="253849"/>
          </a:xfrm>
        </p:spPr>
        <p:txBody>
          <a:bodyPr anchor="b"/>
          <a:lstStyle>
            <a:lvl1pPr marL="0" indent="0">
              <a:buNone/>
              <a:defRPr sz="710" b="1"/>
            </a:lvl1pPr>
            <a:lvl2pPr marL="135331" indent="0">
              <a:buNone/>
              <a:defRPr sz="592" b="1"/>
            </a:lvl2pPr>
            <a:lvl3pPr marL="270662" indent="0">
              <a:buNone/>
              <a:defRPr sz="533" b="1"/>
            </a:lvl3pPr>
            <a:lvl4pPr marL="405994" indent="0">
              <a:buNone/>
              <a:defRPr sz="474" b="1"/>
            </a:lvl4pPr>
            <a:lvl5pPr marL="541325" indent="0">
              <a:buNone/>
              <a:defRPr sz="474" b="1"/>
            </a:lvl5pPr>
            <a:lvl6pPr marL="676656" indent="0">
              <a:buNone/>
              <a:defRPr sz="474" b="1"/>
            </a:lvl6pPr>
            <a:lvl7pPr marL="811987" indent="0">
              <a:buNone/>
              <a:defRPr sz="474" b="1"/>
            </a:lvl7pPr>
            <a:lvl8pPr marL="947318" indent="0">
              <a:buNone/>
              <a:defRPr sz="474" b="1"/>
            </a:lvl8pPr>
            <a:lvl9pPr marL="1082650" indent="0">
              <a:buNone/>
              <a:defRPr sz="4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0261" y="771818"/>
            <a:ext cx="1150695" cy="11352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38" y="140864"/>
            <a:ext cx="872977" cy="493025"/>
          </a:xfrm>
        </p:spPr>
        <p:txBody>
          <a:bodyPr anchor="b"/>
          <a:lstStyle>
            <a:lvl1pPr>
              <a:defRPr sz="9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695" y="304228"/>
            <a:ext cx="1370261" cy="1501573"/>
          </a:xfrm>
        </p:spPr>
        <p:txBody>
          <a:bodyPr/>
          <a:lstStyle>
            <a:lvl1pPr>
              <a:defRPr sz="947"/>
            </a:lvl1pPr>
            <a:lvl2pPr>
              <a:defRPr sz="829"/>
            </a:lvl2pPr>
            <a:lvl3pPr>
              <a:defRPr sz="710"/>
            </a:lvl3pPr>
            <a:lvl4pPr>
              <a:defRPr sz="592"/>
            </a:lvl4pPr>
            <a:lvl5pPr>
              <a:defRPr sz="592"/>
            </a:lvl5pPr>
            <a:lvl6pPr>
              <a:defRPr sz="592"/>
            </a:lvl6pPr>
            <a:lvl7pPr>
              <a:defRPr sz="592"/>
            </a:lvl7pPr>
            <a:lvl8pPr>
              <a:defRPr sz="592"/>
            </a:lvl8pPr>
            <a:lvl9pPr>
              <a:defRPr sz="5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38" y="633889"/>
            <a:ext cx="872977" cy="1174358"/>
          </a:xfrm>
        </p:spPr>
        <p:txBody>
          <a:bodyPr/>
          <a:lstStyle>
            <a:lvl1pPr marL="0" indent="0">
              <a:buNone/>
              <a:defRPr sz="474"/>
            </a:lvl1pPr>
            <a:lvl2pPr marL="135331" indent="0">
              <a:buNone/>
              <a:defRPr sz="414"/>
            </a:lvl2pPr>
            <a:lvl3pPr marL="270662" indent="0">
              <a:buNone/>
              <a:defRPr sz="355"/>
            </a:lvl3pPr>
            <a:lvl4pPr marL="405994" indent="0">
              <a:buNone/>
              <a:defRPr sz="296"/>
            </a:lvl4pPr>
            <a:lvl5pPr marL="541325" indent="0">
              <a:buNone/>
              <a:defRPr sz="296"/>
            </a:lvl5pPr>
            <a:lvl6pPr marL="676656" indent="0">
              <a:buNone/>
              <a:defRPr sz="296"/>
            </a:lvl6pPr>
            <a:lvl7pPr marL="811987" indent="0">
              <a:buNone/>
              <a:defRPr sz="296"/>
            </a:lvl7pPr>
            <a:lvl8pPr marL="947318" indent="0">
              <a:buNone/>
              <a:defRPr sz="296"/>
            </a:lvl8pPr>
            <a:lvl9pPr marL="1082650" indent="0">
              <a:buNone/>
              <a:defRPr sz="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38" y="140864"/>
            <a:ext cx="872977" cy="493025"/>
          </a:xfrm>
        </p:spPr>
        <p:txBody>
          <a:bodyPr anchor="b"/>
          <a:lstStyle>
            <a:lvl1pPr>
              <a:defRPr sz="9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0695" y="304228"/>
            <a:ext cx="1370261" cy="1501573"/>
          </a:xfrm>
        </p:spPr>
        <p:txBody>
          <a:bodyPr anchor="t"/>
          <a:lstStyle>
            <a:lvl1pPr marL="0" indent="0">
              <a:buNone/>
              <a:defRPr sz="947"/>
            </a:lvl1pPr>
            <a:lvl2pPr marL="135331" indent="0">
              <a:buNone/>
              <a:defRPr sz="829"/>
            </a:lvl2pPr>
            <a:lvl3pPr marL="270662" indent="0">
              <a:buNone/>
              <a:defRPr sz="710"/>
            </a:lvl3pPr>
            <a:lvl4pPr marL="405994" indent="0">
              <a:buNone/>
              <a:defRPr sz="592"/>
            </a:lvl4pPr>
            <a:lvl5pPr marL="541325" indent="0">
              <a:buNone/>
              <a:defRPr sz="592"/>
            </a:lvl5pPr>
            <a:lvl6pPr marL="676656" indent="0">
              <a:buNone/>
              <a:defRPr sz="592"/>
            </a:lvl6pPr>
            <a:lvl7pPr marL="811987" indent="0">
              <a:buNone/>
              <a:defRPr sz="592"/>
            </a:lvl7pPr>
            <a:lvl8pPr marL="947318" indent="0">
              <a:buNone/>
              <a:defRPr sz="592"/>
            </a:lvl8pPr>
            <a:lvl9pPr marL="1082650" indent="0">
              <a:buNone/>
              <a:defRPr sz="59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38" y="633889"/>
            <a:ext cx="872977" cy="1174358"/>
          </a:xfrm>
        </p:spPr>
        <p:txBody>
          <a:bodyPr/>
          <a:lstStyle>
            <a:lvl1pPr marL="0" indent="0">
              <a:buNone/>
              <a:defRPr sz="474"/>
            </a:lvl1pPr>
            <a:lvl2pPr marL="135331" indent="0">
              <a:buNone/>
              <a:defRPr sz="414"/>
            </a:lvl2pPr>
            <a:lvl3pPr marL="270662" indent="0">
              <a:buNone/>
              <a:defRPr sz="355"/>
            </a:lvl3pPr>
            <a:lvl4pPr marL="405994" indent="0">
              <a:buNone/>
              <a:defRPr sz="296"/>
            </a:lvl4pPr>
            <a:lvl5pPr marL="541325" indent="0">
              <a:buNone/>
              <a:defRPr sz="296"/>
            </a:lvl5pPr>
            <a:lvl6pPr marL="676656" indent="0">
              <a:buNone/>
              <a:defRPr sz="296"/>
            </a:lvl6pPr>
            <a:lvl7pPr marL="811987" indent="0">
              <a:buNone/>
              <a:defRPr sz="296"/>
            </a:lvl7pPr>
            <a:lvl8pPr marL="947318" indent="0">
              <a:buNone/>
              <a:defRPr sz="296"/>
            </a:lvl8pPr>
            <a:lvl9pPr marL="1082650" indent="0">
              <a:buNone/>
              <a:defRPr sz="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085" y="112496"/>
            <a:ext cx="2334518" cy="40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85" y="562478"/>
            <a:ext cx="2334518" cy="1340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6085" y="1958404"/>
            <a:ext cx="609005" cy="112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C2C6-08A0-4F0D-B3BE-60F99A8085C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6591" y="1958404"/>
            <a:ext cx="913507" cy="112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11598" y="1958404"/>
            <a:ext cx="609005" cy="1124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500C-5B59-4371-AA61-05E687FE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662" rtl="0" eaLnBrk="1" latinLnBrk="0" hangingPunct="1">
        <a:lnSpc>
          <a:spcPct val="90000"/>
        </a:lnSpc>
        <a:spcBef>
          <a:spcPct val="0"/>
        </a:spcBef>
        <a:buNone/>
        <a:defRPr sz="1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666" indent="-67666" algn="l" defTabSz="27066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829" kern="1200">
          <a:solidFill>
            <a:schemeClr val="tx1"/>
          </a:solidFill>
          <a:latin typeface="+mn-lt"/>
          <a:ea typeface="+mn-ea"/>
          <a:cs typeface="+mn-cs"/>
        </a:defRPr>
      </a:lvl1pPr>
      <a:lvl2pPr marL="202997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38328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2" kern="1200">
          <a:solidFill>
            <a:schemeClr val="tx1"/>
          </a:solidFill>
          <a:latin typeface="+mn-lt"/>
          <a:ea typeface="+mn-ea"/>
          <a:cs typeface="+mn-cs"/>
        </a:defRPr>
      </a:lvl3pPr>
      <a:lvl4pPr marL="473659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4pPr>
      <a:lvl5pPr marL="608990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5pPr>
      <a:lvl6pPr marL="744322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6pPr>
      <a:lvl7pPr marL="879653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7pPr>
      <a:lvl8pPr marL="1014984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8pPr>
      <a:lvl9pPr marL="1150315" indent="-67666" algn="l" defTabSz="27066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1pPr>
      <a:lvl2pPr marL="135331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2pPr>
      <a:lvl3pPr marL="270662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05994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4pPr>
      <a:lvl5pPr marL="541325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5pPr>
      <a:lvl6pPr marL="676656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6pPr>
      <a:lvl7pPr marL="811987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7pPr>
      <a:lvl8pPr marL="947318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8pPr>
      <a:lvl9pPr marL="1082650" algn="l" defTabSz="270662" rtl="0" eaLnBrk="1" latinLnBrk="0" hangingPunct="1">
        <a:defRPr sz="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68737" y="-34659"/>
            <a:ext cx="2849567" cy="2197050"/>
            <a:chOff x="3097118" y="3999186"/>
            <a:chExt cx="2849567" cy="2197050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 rot="16200000">
              <a:off x="3875870" y="5161776"/>
              <a:ext cx="400050" cy="342900"/>
              <a:chOff x="2057400" y="1600994"/>
              <a:chExt cx="533400" cy="45720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0574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 flipH="1" flipV="1">
                <a:off x="2057401" y="1828006"/>
                <a:ext cx="4572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5400000" flipH="1" flipV="1">
                <a:off x="2286001" y="1828006"/>
                <a:ext cx="1524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3622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369"/>
            <p:cNvGrpSpPr>
              <a:grpSpLocks/>
            </p:cNvGrpSpPr>
            <p:nvPr/>
          </p:nvGrpSpPr>
          <p:grpSpPr bwMode="auto">
            <a:xfrm rot="16200000">
              <a:off x="3987445" y="4989515"/>
              <a:ext cx="171450" cy="114300"/>
              <a:chOff x="2209800" y="1219200"/>
              <a:chExt cx="762000" cy="3048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2209798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 flipH="1" flipV="1">
                <a:off x="2263245" y="1255712"/>
                <a:ext cx="152400" cy="79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2303462" y="1294872"/>
                <a:ext cx="304800" cy="153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5400000" flipH="1" flipV="1">
                <a:off x="2438400" y="1297517"/>
                <a:ext cx="304800" cy="148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6200000" flipH="1">
                <a:off x="2605087" y="1294870"/>
                <a:ext cx="304800" cy="153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5400000" flipH="1" flipV="1">
                <a:off x="2797703" y="1408113"/>
                <a:ext cx="152400" cy="79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897715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369"/>
            <p:cNvGrpSpPr>
              <a:grpSpLocks/>
            </p:cNvGrpSpPr>
            <p:nvPr/>
          </p:nvGrpSpPr>
          <p:grpSpPr bwMode="auto">
            <a:xfrm rot="16200000">
              <a:off x="4496234" y="4982989"/>
              <a:ext cx="171450" cy="114300"/>
              <a:chOff x="2209800" y="1219200"/>
              <a:chExt cx="762000" cy="30480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2209798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 flipH="1" flipV="1">
                <a:off x="2263245" y="1255712"/>
                <a:ext cx="152400" cy="79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H="1">
                <a:off x="2303462" y="1294872"/>
                <a:ext cx="304800" cy="153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2438400" y="1297517"/>
                <a:ext cx="304800" cy="148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6200000" flipH="1">
                <a:off x="2605087" y="1294870"/>
                <a:ext cx="304800" cy="153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 flipH="1" flipV="1">
                <a:off x="2797703" y="1408113"/>
                <a:ext cx="152400" cy="79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97715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369"/>
            <p:cNvGrpSpPr>
              <a:grpSpLocks/>
            </p:cNvGrpSpPr>
            <p:nvPr/>
          </p:nvGrpSpPr>
          <p:grpSpPr bwMode="auto">
            <a:xfrm rot="16200000">
              <a:off x="4999388" y="4985953"/>
              <a:ext cx="171450" cy="114300"/>
              <a:chOff x="2209800" y="1219200"/>
              <a:chExt cx="762000" cy="3048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2209798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 flipH="1" flipV="1">
                <a:off x="2263245" y="1255712"/>
                <a:ext cx="152400" cy="79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6200000" flipH="1">
                <a:off x="2303462" y="1294872"/>
                <a:ext cx="304800" cy="153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 flipH="1" flipV="1">
                <a:off x="2438400" y="1297517"/>
                <a:ext cx="304800" cy="148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2605087" y="1294870"/>
                <a:ext cx="304800" cy="153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 flipH="1" flipV="1">
                <a:off x="2797703" y="1408113"/>
                <a:ext cx="152400" cy="79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897715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69"/>
            <p:cNvGrpSpPr>
              <a:grpSpLocks/>
            </p:cNvGrpSpPr>
            <p:nvPr/>
          </p:nvGrpSpPr>
          <p:grpSpPr bwMode="auto">
            <a:xfrm rot="16200000">
              <a:off x="5504882" y="4982989"/>
              <a:ext cx="171450" cy="114300"/>
              <a:chOff x="2209800" y="1219200"/>
              <a:chExt cx="762000" cy="3048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209798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 flipH="1" flipV="1">
                <a:off x="2263245" y="1255712"/>
                <a:ext cx="152400" cy="79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2303462" y="1294872"/>
                <a:ext cx="304800" cy="153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 flipH="1" flipV="1">
                <a:off x="2438400" y="1297517"/>
                <a:ext cx="304800" cy="148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16200000" flipH="1">
                <a:off x="2605087" y="1294870"/>
                <a:ext cx="304800" cy="153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 flipV="1">
                <a:off x="2797703" y="1408113"/>
                <a:ext cx="152400" cy="79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897715" y="1371599"/>
                <a:ext cx="74083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 rot="16200000">
              <a:off x="4885087" y="5157256"/>
              <a:ext cx="400050" cy="342900"/>
              <a:chOff x="2057400" y="1600994"/>
              <a:chExt cx="533400" cy="4572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20574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 flipV="1">
                <a:off x="2057401" y="1828006"/>
                <a:ext cx="4572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2286001" y="1828006"/>
                <a:ext cx="1524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3622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49"/>
            <p:cNvGrpSpPr>
              <a:grpSpLocks/>
            </p:cNvGrpSpPr>
            <p:nvPr/>
          </p:nvGrpSpPr>
          <p:grpSpPr bwMode="auto">
            <a:xfrm rot="5400000">
              <a:off x="4384228" y="5157574"/>
              <a:ext cx="400050" cy="342900"/>
              <a:chOff x="2057400" y="1600994"/>
              <a:chExt cx="533400" cy="4572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0574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2057401" y="1828006"/>
                <a:ext cx="4572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86001" y="1828006"/>
                <a:ext cx="1524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3622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5400000">
              <a:off x="5387830" y="5162710"/>
              <a:ext cx="400050" cy="342900"/>
              <a:chOff x="2057400" y="1600994"/>
              <a:chExt cx="533400" cy="45720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0574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057401" y="1828006"/>
                <a:ext cx="4572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286001" y="1828006"/>
                <a:ext cx="1524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62200" y="1828007"/>
                <a:ext cx="2286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5"/>
            <p:cNvGrpSpPr>
              <a:grpSpLocks/>
            </p:cNvGrpSpPr>
            <p:nvPr/>
          </p:nvGrpSpPr>
          <p:grpSpPr bwMode="auto">
            <a:xfrm rot="16200000">
              <a:off x="3265381" y="4955390"/>
              <a:ext cx="400050" cy="228600"/>
              <a:chOff x="3962400" y="1219994"/>
              <a:chExt cx="533400" cy="3048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962400" y="1370807"/>
                <a:ext cx="2286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038601" y="1370806"/>
                <a:ext cx="3048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4114801" y="1370806"/>
                <a:ext cx="3048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267200" y="1370807"/>
                <a:ext cx="2286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flipV="1">
              <a:off x="4073169" y="4511003"/>
              <a:ext cx="0" cy="45947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581959" y="4511003"/>
              <a:ext cx="1646" cy="442368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5083923" y="4511003"/>
              <a:ext cx="542" cy="446681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587486" y="4508394"/>
              <a:ext cx="6888" cy="44392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464215" y="5220429"/>
              <a:ext cx="0" cy="41833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455034" y="5633648"/>
              <a:ext cx="2136764" cy="511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451263" y="4504874"/>
              <a:ext cx="2140535" cy="1014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464215" y="4508446"/>
              <a:ext cx="0" cy="36122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71266" y="4933090"/>
              <a:ext cx="231045" cy="1909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483091" y="4930941"/>
              <a:ext cx="231045" cy="1909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004023" y="4922267"/>
              <a:ext cx="231045" cy="1909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34376" y="44573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</a:t>
              </a:r>
              <a:r>
                <a:rPr lang="en-US" sz="1200" baseline="-25000" dirty="0" err="1"/>
                <a:t>Na</a:t>
              </a:r>
              <a:endParaRPr lang="en-US" sz="1200" baseline="-250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111070" y="4705585"/>
              <a:ext cx="1783" cy="12892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45284" y="4456166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  <a:r>
                <a:rPr lang="en-US" sz="1200" baseline="-25000" dirty="0"/>
                <a:t>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621978" y="4704424"/>
              <a:ext cx="1783" cy="12892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049696" y="4448892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</a:t>
              </a:r>
              <a:r>
                <a:rPr lang="en-US" sz="1200" baseline="-25000" dirty="0" err="1"/>
                <a:t>Ca</a:t>
              </a:r>
              <a:r>
                <a:rPr lang="en-US" sz="1200" baseline="-25000" dirty="0"/>
                <a:t>-T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5126390" y="4697151"/>
              <a:ext cx="1783" cy="12892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081902" y="497453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</a:t>
              </a:r>
              <a:r>
                <a:rPr lang="en-US" sz="1200" baseline="-25000" dirty="0" err="1"/>
                <a:t>Na</a:t>
              </a:r>
              <a:endParaRPr lang="en-US" sz="1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97771" y="498391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  <a:r>
                <a:rPr lang="en-US" sz="1200" baseline="-25000" dirty="0"/>
                <a:t>K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6428" y="4968838"/>
              <a:ext cx="452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</a:t>
              </a:r>
              <a:r>
                <a:rPr lang="en-US" sz="1200" baseline="-25000" dirty="0" err="1"/>
                <a:t>Ca</a:t>
              </a:r>
              <a:r>
                <a:rPr lang="en-US" sz="1200" baseline="-25000" dirty="0"/>
                <a:t>-T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5381" y="4969520"/>
              <a:ext cx="311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  <a:r>
                <a:rPr lang="en-US" sz="1200" baseline="-25000" dirty="0"/>
                <a:t>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74976" y="5354867"/>
              <a:ext cx="375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</a:t>
              </a:r>
              <a:r>
                <a:rPr lang="en-US" sz="1200" baseline="-25000" dirty="0" err="1"/>
                <a:t>Na</a:t>
              </a:r>
              <a:endParaRPr lang="en-US" sz="12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65379" y="534999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K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81201" y="5339447"/>
              <a:ext cx="444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</a:t>
              </a:r>
              <a:r>
                <a:rPr lang="en-US" sz="1200" baseline="-25000" dirty="0" err="1"/>
                <a:t>Ca</a:t>
              </a:r>
              <a:r>
                <a:rPr lang="en-US" sz="1200" baseline="-25000" dirty="0"/>
                <a:t>-T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19182" y="5360605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L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4587134" y="5638764"/>
              <a:ext cx="4880" cy="311371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4073736" y="5474590"/>
              <a:ext cx="2159" cy="16417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4584202" y="5481825"/>
              <a:ext cx="2159" cy="16417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086866" y="5481825"/>
              <a:ext cx="2159" cy="16417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583878" y="5463244"/>
              <a:ext cx="2159" cy="164173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4574815" y="4222094"/>
              <a:ext cx="4880" cy="311371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574816" y="5931934"/>
              <a:ext cx="34289" cy="342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Oval 45"/>
            <p:cNvSpPr/>
            <p:nvPr/>
          </p:nvSpPr>
          <p:spPr>
            <a:xfrm>
              <a:off x="4559031" y="4221616"/>
              <a:ext cx="34289" cy="342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88251" y="3999186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Outside</a:t>
              </a:r>
              <a:endParaRPr lang="en-US" sz="1200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63332" y="5919237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Inside</a:t>
              </a:r>
              <a:endParaRPr lang="en-US" sz="1200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97118" y="4943826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  <a:r>
                <a:rPr lang="en-US" sz="1200" baseline="-250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45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2015-07-09T03:36:58Z</dcterms:created>
  <dcterms:modified xsi:type="dcterms:W3CDTF">2015-07-09T03:37:39Z</dcterms:modified>
</cp:coreProperties>
</file>