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705850" cy="3054350"/>
  <p:notesSz cx="6858000" cy="9144000"/>
  <p:defaultTextStyle>
    <a:defPPr>
      <a:defRPr lang="en-US"/>
    </a:defPPr>
    <a:lvl1pPr marL="0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282230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564459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846689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128918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1411148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1693377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1975607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2257836" algn="l" defTabSz="564459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89" d="100"/>
          <a:sy n="89" d="100"/>
        </p:scale>
        <p:origin x="223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231" y="499867"/>
            <a:ext cx="6529388" cy="1063366"/>
          </a:xfrm>
        </p:spPr>
        <p:txBody>
          <a:bodyPr anchor="b"/>
          <a:lstStyle>
            <a:lvl1pPr algn="ctr">
              <a:defRPr sz="2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231" y="1604241"/>
            <a:ext cx="6529388" cy="737427"/>
          </a:xfrm>
        </p:spPr>
        <p:txBody>
          <a:bodyPr/>
          <a:lstStyle>
            <a:lvl1pPr marL="0" indent="0" algn="ctr">
              <a:buNone/>
              <a:defRPr sz="1069"/>
            </a:lvl1pPr>
            <a:lvl2pPr marL="203637" indent="0" algn="ctr">
              <a:buNone/>
              <a:defRPr sz="891"/>
            </a:lvl2pPr>
            <a:lvl3pPr marL="407274" indent="0" algn="ctr">
              <a:buNone/>
              <a:defRPr sz="802"/>
            </a:lvl3pPr>
            <a:lvl4pPr marL="610911" indent="0" algn="ctr">
              <a:buNone/>
              <a:defRPr sz="713"/>
            </a:lvl4pPr>
            <a:lvl5pPr marL="814548" indent="0" algn="ctr">
              <a:buNone/>
              <a:defRPr sz="713"/>
            </a:lvl5pPr>
            <a:lvl6pPr marL="1018184" indent="0" algn="ctr">
              <a:buNone/>
              <a:defRPr sz="713"/>
            </a:lvl6pPr>
            <a:lvl7pPr marL="1221821" indent="0" algn="ctr">
              <a:buNone/>
              <a:defRPr sz="713"/>
            </a:lvl7pPr>
            <a:lvl8pPr marL="1425458" indent="0" algn="ctr">
              <a:buNone/>
              <a:defRPr sz="713"/>
            </a:lvl8pPr>
            <a:lvl9pPr marL="1629095" indent="0" algn="ctr">
              <a:buNone/>
              <a:defRPr sz="7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0124" y="162616"/>
            <a:ext cx="1877199" cy="25884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527" y="162616"/>
            <a:ext cx="5522774" cy="25884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3" y="761467"/>
            <a:ext cx="7508796" cy="1270525"/>
          </a:xfrm>
        </p:spPr>
        <p:txBody>
          <a:bodyPr anchor="b"/>
          <a:lstStyle>
            <a:lvl1pPr>
              <a:defRPr sz="2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993" y="2044011"/>
            <a:ext cx="7508796" cy="668139"/>
          </a:xfrm>
        </p:spPr>
        <p:txBody>
          <a:bodyPr/>
          <a:lstStyle>
            <a:lvl1pPr marL="0" indent="0">
              <a:buNone/>
              <a:defRPr sz="1069">
                <a:solidFill>
                  <a:schemeClr val="tx1">
                    <a:tint val="75000"/>
                  </a:schemeClr>
                </a:solidFill>
              </a:defRPr>
            </a:lvl1pPr>
            <a:lvl2pPr marL="203637" indent="0">
              <a:buNone/>
              <a:defRPr sz="891">
                <a:solidFill>
                  <a:schemeClr val="tx1">
                    <a:tint val="75000"/>
                  </a:schemeClr>
                </a:solidFill>
              </a:defRPr>
            </a:lvl2pPr>
            <a:lvl3pPr marL="407274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3pPr>
            <a:lvl4pPr marL="610911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4pPr>
            <a:lvl5pPr marL="814548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5pPr>
            <a:lvl6pPr marL="1018184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6pPr>
            <a:lvl7pPr marL="1221821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7pPr>
            <a:lvl8pPr marL="1425458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8pPr>
            <a:lvl9pPr marL="1629095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27" y="813079"/>
            <a:ext cx="3699986" cy="1937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7337" y="813079"/>
            <a:ext cx="3699986" cy="1937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162616"/>
            <a:ext cx="7508796" cy="59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62" y="748740"/>
            <a:ext cx="3682982" cy="366946"/>
          </a:xfrm>
        </p:spPr>
        <p:txBody>
          <a:bodyPr anchor="b"/>
          <a:lstStyle>
            <a:lvl1pPr marL="0" indent="0">
              <a:buNone/>
              <a:defRPr sz="1069" b="1"/>
            </a:lvl1pPr>
            <a:lvl2pPr marL="203637" indent="0">
              <a:buNone/>
              <a:defRPr sz="891" b="1"/>
            </a:lvl2pPr>
            <a:lvl3pPr marL="407274" indent="0">
              <a:buNone/>
              <a:defRPr sz="802" b="1"/>
            </a:lvl3pPr>
            <a:lvl4pPr marL="610911" indent="0">
              <a:buNone/>
              <a:defRPr sz="713" b="1"/>
            </a:lvl4pPr>
            <a:lvl5pPr marL="814548" indent="0">
              <a:buNone/>
              <a:defRPr sz="713" b="1"/>
            </a:lvl5pPr>
            <a:lvl6pPr marL="1018184" indent="0">
              <a:buNone/>
              <a:defRPr sz="713" b="1"/>
            </a:lvl6pPr>
            <a:lvl7pPr marL="1221821" indent="0">
              <a:buNone/>
              <a:defRPr sz="713" b="1"/>
            </a:lvl7pPr>
            <a:lvl8pPr marL="1425458" indent="0">
              <a:buNone/>
              <a:defRPr sz="713" b="1"/>
            </a:lvl8pPr>
            <a:lvl9pPr marL="1629095" indent="0">
              <a:buNone/>
              <a:defRPr sz="7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62" y="1115686"/>
            <a:ext cx="3682982" cy="1641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7337" y="748740"/>
            <a:ext cx="3701120" cy="366946"/>
          </a:xfrm>
        </p:spPr>
        <p:txBody>
          <a:bodyPr anchor="b"/>
          <a:lstStyle>
            <a:lvl1pPr marL="0" indent="0">
              <a:buNone/>
              <a:defRPr sz="1069" b="1"/>
            </a:lvl1pPr>
            <a:lvl2pPr marL="203637" indent="0">
              <a:buNone/>
              <a:defRPr sz="891" b="1"/>
            </a:lvl2pPr>
            <a:lvl3pPr marL="407274" indent="0">
              <a:buNone/>
              <a:defRPr sz="802" b="1"/>
            </a:lvl3pPr>
            <a:lvl4pPr marL="610911" indent="0">
              <a:buNone/>
              <a:defRPr sz="713" b="1"/>
            </a:lvl4pPr>
            <a:lvl5pPr marL="814548" indent="0">
              <a:buNone/>
              <a:defRPr sz="713" b="1"/>
            </a:lvl5pPr>
            <a:lvl6pPr marL="1018184" indent="0">
              <a:buNone/>
              <a:defRPr sz="713" b="1"/>
            </a:lvl6pPr>
            <a:lvl7pPr marL="1221821" indent="0">
              <a:buNone/>
              <a:defRPr sz="713" b="1"/>
            </a:lvl7pPr>
            <a:lvl8pPr marL="1425458" indent="0">
              <a:buNone/>
              <a:defRPr sz="713" b="1"/>
            </a:lvl8pPr>
            <a:lvl9pPr marL="1629095" indent="0">
              <a:buNone/>
              <a:defRPr sz="7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7337" y="1115686"/>
            <a:ext cx="3701120" cy="16410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203623"/>
            <a:ext cx="2807863" cy="712682"/>
          </a:xfrm>
        </p:spPr>
        <p:txBody>
          <a:bodyPr anchor="b"/>
          <a:lstStyle>
            <a:lvl1pPr>
              <a:defRPr sz="1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20" y="439770"/>
            <a:ext cx="4407337" cy="2170568"/>
          </a:xfrm>
        </p:spPr>
        <p:txBody>
          <a:bodyPr/>
          <a:lstStyle>
            <a:lvl1pPr>
              <a:defRPr sz="1425"/>
            </a:lvl1pPr>
            <a:lvl2pPr>
              <a:defRPr sz="1247"/>
            </a:lvl2pPr>
            <a:lvl3pPr>
              <a:defRPr sz="1069"/>
            </a:lvl3pPr>
            <a:lvl4pPr>
              <a:defRPr sz="891"/>
            </a:lvl4pPr>
            <a:lvl5pPr>
              <a:defRPr sz="891"/>
            </a:lvl5pPr>
            <a:lvl6pPr>
              <a:defRPr sz="891"/>
            </a:lvl6pPr>
            <a:lvl7pPr>
              <a:defRPr sz="891"/>
            </a:lvl7pPr>
            <a:lvl8pPr>
              <a:defRPr sz="891"/>
            </a:lvl8pPr>
            <a:lvl9pPr>
              <a:defRPr sz="89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661" y="916305"/>
            <a:ext cx="2807863" cy="1697568"/>
          </a:xfrm>
        </p:spPr>
        <p:txBody>
          <a:bodyPr/>
          <a:lstStyle>
            <a:lvl1pPr marL="0" indent="0">
              <a:buNone/>
              <a:defRPr sz="713"/>
            </a:lvl1pPr>
            <a:lvl2pPr marL="203637" indent="0">
              <a:buNone/>
              <a:defRPr sz="624"/>
            </a:lvl2pPr>
            <a:lvl3pPr marL="407274" indent="0">
              <a:buNone/>
              <a:defRPr sz="534"/>
            </a:lvl3pPr>
            <a:lvl4pPr marL="610911" indent="0">
              <a:buNone/>
              <a:defRPr sz="445"/>
            </a:lvl4pPr>
            <a:lvl5pPr marL="814548" indent="0">
              <a:buNone/>
              <a:defRPr sz="445"/>
            </a:lvl5pPr>
            <a:lvl6pPr marL="1018184" indent="0">
              <a:buNone/>
              <a:defRPr sz="445"/>
            </a:lvl6pPr>
            <a:lvl7pPr marL="1221821" indent="0">
              <a:buNone/>
              <a:defRPr sz="445"/>
            </a:lvl7pPr>
            <a:lvl8pPr marL="1425458" indent="0">
              <a:buNone/>
              <a:defRPr sz="445"/>
            </a:lvl8pPr>
            <a:lvl9pPr marL="1629095" indent="0">
              <a:buNone/>
              <a:defRPr sz="4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203623"/>
            <a:ext cx="2807863" cy="712682"/>
          </a:xfrm>
        </p:spPr>
        <p:txBody>
          <a:bodyPr anchor="b"/>
          <a:lstStyle>
            <a:lvl1pPr>
              <a:defRPr sz="1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1120" y="439770"/>
            <a:ext cx="4407337" cy="2170568"/>
          </a:xfrm>
        </p:spPr>
        <p:txBody>
          <a:bodyPr anchor="t"/>
          <a:lstStyle>
            <a:lvl1pPr marL="0" indent="0">
              <a:buNone/>
              <a:defRPr sz="1425"/>
            </a:lvl1pPr>
            <a:lvl2pPr marL="203637" indent="0">
              <a:buNone/>
              <a:defRPr sz="1247"/>
            </a:lvl2pPr>
            <a:lvl3pPr marL="407274" indent="0">
              <a:buNone/>
              <a:defRPr sz="1069"/>
            </a:lvl3pPr>
            <a:lvl4pPr marL="610911" indent="0">
              <a:buNone/>
              <a:defRPr sz="891"/>
            </a:lvl4pPr>
            <a:lvl5pPr marL="814548" indent="0">
              <a:buNone/>
              <a:defRPr sz="891"/>
            </a:lvl5pPr>
            <a:lvl6pPr marL="1018184" indent="0">
              <a:buNone/>
              <a:defRPr sz="891"/>
            </a:lvl6pPr>
            <a:lvl7pPr marL="1221821" indent="0">
              <a:buNone/>
              <a:defRPr sz="891"/>
            </a:lvl7pPr>
            <a:lvl8pPr marL="1425458" indent="0">
              <a:buNone/>
              <a:defRPr sz="891"/>
            </a:lvl8pPr>
            <a:lvl9pPr marL="1629095" indent="0">
              <a:buNone/>
              <a:defRPr sz="89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661" y="916305"/>
            <a:ext cx="2807863" cy="1697568"/>
          </a:xfrm>
        </p:spPr>
        <p:txBody>
          <a:bodyPr/>
          <a:lstStyle>
            <a:lvl1pPr marL="0" indent="0">
              <a:buNone/>
              <a:defRPr sz="713"/>
            </a:lvl1pPr>
            <a:lvl2pPr marL="203637" indent="0">
              <a:buNone/>
              <a:defRPr sz="624"/>
            </a:lvl2pPr>
            <a:lvl3pPr marL="407274" indent="0">
              <a:buNone/>
              <a:defRPr sz="534"/>
            </a:lvl3pPr>
            <a:lvl4pPr marL="610911" indent="0">
              <a:buNone/>
              <a:defRPr sz="445"/>
            </a:lvl4pPr>
            <a:lvl5pPr marL="814548" indent="0">
              <a:buNone/>
              <a:defRPr sz="445"/>
            </a:lvl5pPr>
            <a:lvl6pPr marL="1018184" indent="0">
              <a:buNone/>
              <a:defRPr sz="445"/>
            </a:lvl6pPr>
            <a:lvl7pPr marL="1221821" indent="0">
              <a:buNone/>
              <a:defRPr sz="445"/>
            </a:lvl7pPr>
            <a:lvl8pPr marL="1425458" indent="0">
              <a:buNone/>
              <a:defRPr sz="445"/>
            </a:lvl8pPr>
            <a:lvl9pPr marL="1629095" indent="0">
              <a:buNone/>
              <a:defRPr sz="4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527" y="162616"/>
            <a:ext cx="7508796" cy="59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527" y="813079"/>
            <a:ext cx="7508796" cy="193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527" y="2830930"/>
            <a:ext cx="1958816" cy="162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A893-36D4-4F02-9C9D-D8A4FEFCBD7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3813" y="2830930"/>
            <a:ext cx="2938224" cy="162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48507" y="2830930"/>
            <a:ext cx="1958816" cy="162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3123-F97E-46F9-81B3-04E5378C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7274" rtl="0" eaLnBrk="1" latinLnBrk="0" hangingPunct="1">
        <a:lnSpc>
          <a:spcPct val="90000"/>
        </a:lnSpc>
        <a:spcBef>
          <a:spcPct val="0"/>
        </a:spcBef>
        <a:buNone/>
        <a:defRPr sz="1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18" indent="-101818" algn="l" defTabSz="40727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05455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09092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1" kern="1200">
          <a:solidFill>
            <a:schemeClr val="tx1"/>
          </a:solidFill>
          <a:latin typeface="+mn-lt"/>
          <a:ea typeface="+mn-ea"/>
          <a:cs typeface="+mn-cs"/>
        </a:defRPr>
      </a:lvl3pPr>
      <a:lvl4pPr marL="712729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916366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5pPr>
      <a:lvl6pPr marL="1120003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6pPr>
      <a:lvl7pPr marL="1323640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7pPr>
      <a:lvl8pPr marL="1527277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8pPr>
      <a:lvl9pPr marL="1730913" indent="-101818" algn="l" defTabSz="407274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1pPr>
      <a:lvl2pPr marL="203637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2pPr>
      <a:lvl3pPr marL="407274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3pPr>
      <a:lvl4pPr marL="610911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814548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5pPr>
      <a:lvl6pPr marL="1018184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6pPr>
      <a:lvl7pPr marL="1221821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7pPr>
      <a:lvl8pPr marL="1425458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8pPr>
      <a:lvl9pPr marL="1629095" algn="l" defTabSz="407274" rtl="0" eaLnBrk="1" latinLnBrk="0" hangingPunct="1">
        <a:defRPr sz="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35341" y="153083"/>
            <a:ext cx="3369888" cy="3339700"/>
            <a:chOff x="4812632" y="3066931"/>
            <a:chExt cx="2307737" cy="27505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3794" t="36873" r="53696" b="32878"/>
            <a:stretch/>
          </p:blipFill>
          <p:spPr>
            <a:xfrm>
              <a:off x="5586171" y="3145433"/>
              <a:ext cx="1017472" cy="1025633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 extrusionH="38100" prstMaterial="matte">
              <a:bevelT w="0" h="0"/>
              <a:bevelB w="0" h="0"/>
              <a:extrusionClr>
                <a:srgbClr val="FF6666"/>
              </a:extrusion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532902" y="3066931"/>
              <a:ext cx="1040979" cy="38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Network </a:t>
              </a:r>
              <a:r>
                <a:rPr lang="en-US" sz="2400" b="1" dirty="0"/>
                <a:t>2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3794" t="36873" r="53696" b="32878"/>
            <a:stretch/>
          </p:blipFill>
          <p:spPr>
            <a:xfrm>
              <a:off x="4812632" y="3491206"/>
              <a:ext cx="2307737" cy="2326248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 extrusionH="38100" prstMaterial="matte">
              <a:bevelT w="0" h="0"/>
              <a:bevelB w="0" h="0"/>
              <a:extrusionClr>
                <a:srgbClr val="FF6666"/>
              </a:extrusionClr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FFFF"/>
                </a:clrFrom>
                <a:clrTo>
                  <a:srgbClr val="00FFFF">
                    <a:alpha val="0"/>
                  </a:srgbClr>
                </a:clrTo>
              </a:clrChange>
            </a:blip>
            <a:srcRect l="45500" t="21854" r="39992" b="23912"/>
            <a:stretch/>
          </p:blipFill>
          <p:spPr>
            <a:xfrm>
              <a:off x="5721454" y="3968641"/>
              <a:ext cx="746906" cy="826627"/>
            </a:xfrm>
            <a:prstGeom prst="rect">
              <a:avLst/>
            </a:prstGeom>
            <a:scene3d>
              <a:camera prst="orthographicFront">
                <a:rot lat="900000" lon="0" rev="0"/>
              </a:camera>
              <a:lightRig rig="threePt" dir="t"/>
            </a:scene3d>
          </p:spPr>
        </p:pic>
        <p:sp>
          <p:nvSpPr>
            <p:cNvPr id="11" name="Right Arrow 10"/>
            <p:cNvSpPr/>
            <p:nvPr/>
          </p:nvSpPr>
          <p:spPr>
            <a:xfrm rot="16200000">
              <a:off x="5864498" y="3848014"/>
              <a:ext cx="322133" cy="31040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0904" y="5120803"/>
              <a:ext cx="1088054" cy="38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Network </a:t>
              </a:r>
              <a:r>
                <a:rPr lang="en-US" sz="2400" b="1" dirty="0"/>
                <a:t>1</a:t>
              </a:r>
              <a:endParaRPr lang="en-US" sz="2400" b="1" dirty="0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821154" y="926833"/>
            <a:ext cx="4059255" cy="1766355"/>
            <a:chOff x="5628221" y="2384859"/>
            <a:chExt cx="2706170" cy="1177569"/>
          </a:xfrm>
        </p:grpSpPr>
        <p:sp>
          <p:nvSpPr>
            <p:cNvPr id="15" name="Rectangle 14"/>
            <p:cNvSpPr/>
            <p:nvPr/>
          </p:nvSpPr>
          <p:spPr>
            <a:xfrm>
              <a:off x="5628221" y="2495272"/>
              <a:ext cx="9013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Target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47817" y="3205932"/>
              <a:ext cx="9013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Source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43538" y="2571610"/>
              <a:ext cx="623373" cy="849260"/>
              <a:chOff x="9876765" y="706150"/>
              <a:chExt cx="831164" cy="113234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9876765" y="839347"/>
                <a:ext cx="831053" cy="94040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197549" y="706150"/>
                <a:ext cx="198322" cy="1852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877359" y="1722555"/>
                <a:ext cx="830570" cy="11594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230994" y="1695275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377087" y="1687144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540211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088542" y="1706770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21240" y="1672641"/>
                <a:ext cx="140122" cy="1308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7146278" y="2384859"/>
              <a:ext cx="1188113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Connection Probability</a:t>
              </a:r>
            </a:p>
            <a:p>
              <a:pPr algn="ctr"/>
              <a:r>
                <a:rPr lang="en-US" sz="2000" dirty="0"/>
                <a:t>&amp;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1943" y="3090504"/>
              <a:ext cx="1070090" cy="47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Connection</a:t>
              </a:r>
            </a:p>
            <a:p>
              <a:pPr algn="ctr"/>
              <a:r>
                <a:rPr lang="en-US" sz="2000" dirty="0"/>
                <a:t> Strength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>
            <a:xfrm flipV="1">
              <a:off x="6911006" y="2723413"/>
              <a:ext cx="235273" cy="3007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21" idx="5"/>
          </p:cNvCxnSpPr>
          <p:nvPr/>
        </p:nvCxnSpPr>
        <p:spPr>
          <a:xfrm>
            <a:off x="6745332" y="1885784"/>
            <a:ext cx="465561" cy="3562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659832" y="41329"/>
            <a:ext cx="1782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005229" y="73602"/>
            <a:ext cx="1782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09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2015-07-09T03:50:56Z</dcterms:created>
  <dcterms:modified xsi:type="dcterms:W3CDTF">2015-07-09T03:53:00Z</dcterms:modified>
</cp:coreProperties>
</file>