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721475" cy="3676650"/>
  <p:notesSz cx="6858000" cy="9144000"/>
  <p:defaultTextStyle>
    <a:defPPr>
      <a:defRPr lang="en-US"/>
    </a:defPPr>
    <a:lvl1pPr marL="0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249540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499080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748619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998159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247699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1497239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1746778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1996318" algn="l" defTabSz="499080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98" d="100"/>
          <a:sy n="98" d="100"/>
        </p:scale>
        <p:origin x="267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85" y="601711"/>
            <a:ext cx="5041106" cy="1280019"/>
          </a:xfrm>
        </p:spPr>
        <p:txBody>
          <a:bodyPr anchor="b"/>
          <a:lstStyle>
            <a:lvl1pPr algn="ctr">
              <a:defRPr sz="3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85" y="1931093"/>
            <a:ext cx="5041106" cy="887672"/>
          </a:xfrm>
        </p:spPr>
        <p:txBody>
          <a:bodyPr/>
          <a:lstStyle>
            <a:lvl1pPr marL="0" indent="0" algn="ctr">
              <a:buNone/>
              <a:defRPr sz="1287"/>
            </a:lvl1pPr>
            <a:lvl2pPr marL="245105" indent="0" algn="ctr">
              <a:buNone/>
              <a:defRPr sz="1072"/>
            </a:lvl2pPr>
            <a:lvl3pPr marL="490210" indent="0" algn="ctr">
              <a:buNone/>
              <a:defRPr sz="965"/>
            </a:lvl3pPr>
            <a:lvl4pPr marL="735315" indent="0" algn="ctr">
              <a:buNone/>
              <a:defRPr sz="858"/>
            </a:lvl4pPr>
            <a:lvl5pPr marL="980420" indent="0" algn="ctr">
              <a:buNone/>
              <a:defRPr sz="858"/>
            </a:lvl5pPr>
            <a:lvl6pPr marL="1225525" indent="0" algn="ctr">
              <a:buNone/>
              <a:defRPr sz="858"/>
            </a:lvl6pPr>
            <a:lvl7pPr marL="1470630" indent="0" algn="ctr">
              <a:buNone/>
              <a:defRPr sz="858"/>
            </a:lvl7pPr>
            <a:lvl8pPr marL="1715734" indent="0" algn="ctr">
              <a:buNone/>
              <a:defRPr sz="858"/>
            </a:lvl8pPr>
            <a:lvl9pPr marL="1960839" indent="0" algn="ctr">
              <a:buNone/>
              <a:defRPr sz="85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0056" y="195748"/>
            <a:ext cx="1449318" cy="31157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101" y="195748"/>
            <a:ext cx="4263936" cy="31157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01" y="916610"/>
            <a:ext cx="5797272" cy="1529384"/>
          </a:xfrm>
        </p:spPr>
        <p:txBody>
          <a:bodyPr anchor="b"/>
          <a:lstStyle>
            <a:lvl1pPr>
              <a:defRPr sz="32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01" y="2460462"/>
            <a:ext cx="5797272" cy="804267"/>
          </a:xfrm>
        </p:spPr>
        <p:txBody>
          <a:bodyPr/>
          <a:lstStyle>
            <a:lvl1pPr marL="0" indent="0">
              <a:buNone/>
              <a:defRPr sz="1287">
                <a:solidFill>
                  <a:schemeClr val="tx1">
                    <a:tint val="75000"/>
                  </a:schemeClr>
                </a:solidFill>
              </a:defRPr>
            </a:lvl1pPr>
            <a:lvl2pPr marL="245105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2pPr>
            <a:lvl3pPr marL="490210" indent="0">
              <a:buNone/>
              <a:defRPr sz="965">
                <a:solidFill>
                  <a:schemeClr val="tx1">
                    <a:tint val="75000"/>
                  </a:schemeClr>
                </a:solidFill>
              </a:defRPr>
            </a:lvl3pPr>
            <a:lvl4pPr marL="735315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4pPr>
            <a:lvl5pPr marL="980420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5pPr>
            <a:lvl6pPr marL="1225525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6pPr>
            <a:lvl7pPr marL="1470630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7pPr>
            <a:lvl8pPr marL="1715734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8pPr>
            <a:lvl9pPr marL="1960839" indent="0">
              <a:buNone/>
              <a:defRPr sz="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101" y="978738"/>
            <a:ext cx="2856627" cy="2332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2747" y="978738"/>
            <a:ext cx="2856627" cy="2332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95748"/>
            <a:ext cx="5797272" cy="710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77" y="901290"/>
            <a:ext cx="2843499" cy="441708"/>
          </a:xfrm>
        </p:spPr>
        <p:txBody>
          <a:bodyPr anchor="b"/>
          <a:lstStyle>
            <a:lvl1pPr marL="0" indent="0">
              <a:buNone/>
              <a:defRPr sz="1287" b="1"/>
            </a:lvl1pPr>
            <a:lvl2pPr marL="245105" indent="0">
              <a:buNone/>
              <a:defRPr sz="1072" b="1"/>
            </a:lvl2pPr>
            <a:lvl3pPr marL="490210" indent="0">
              <a:buNone/>
              <a:defRPr sz="965" b="1"/>
            </a:lvl3pPr>
            <a:lvl4pPr marL="735315" indent="0">
              <a:buNone/>
              <a:defRPr sz="858" b="1"/>
            </a:lvl4pPr>
            <a:lvl5pPr marL="980420" indent="0">
              <a:buNone/>
              <a:defRPr sz="858" b="1"/>
            </a:lvl5pPr>
            <a:lvl6pPr marL="1225525" indent="0">
              <a:buNone/>
              <a:defRPr sz="858" b="1"/>
            </a:lvl6pPr>
            <a:lvl7pPr marL="1470630" indent="0">
              <a:buNone/>
              <a:defRPr sz="858" b="1"/>
            </a:lvl7pPr>
            <a:lvl8pPr marL="1715734" indent="0">
              <a:buNone/>
              <a:defRPr sz="858" b="1"/>
            </a:lvl8pPr>
            <a:lvl9pPr marL="1960839" indent="0">
              <a:buNone/>
              <a:defRPr sz="8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77" y="1342998"/>
            <a:ext cx="2843499" cy="1975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2747" y="901290"/>
            <a:ext cx="2857502" cy="441708"/>
          </a:xfrm>
        </p:spPr>
        <p:txBody>
          <a:bodyPr anchor="b"/>
          <a:lstStyle>
            <a:lvl1pPr marL="0" indent="0">
              <a:buNone/>
              <a:defRPr sz="1287" b="1"/>
            </a:lvl1pPr>
            <a:lvl2pPr marL="245105" indent="0">
              <a:buNone/>
              <a:defRPr sz="1072" b="1"/>
            </a:lvl2pPr>
            <a:lvl3pPr marL="490210" indent="0">
              <a:buNone/>
              <a:defRPr sz="965" b="1"/>
            </a:lvl3pPr>
            <a:lvl4pPr marL="735315" indent="0">
              <a:buNone/>
              <a:defRPr sz="858" b="1"/>
            </a:lvl4pPr>
            <a:lvl5pPr marL="980420" indent="0">
              <a:buNone/>
              <a:defRPr sz="858" b="1"/>
            </a:lvl5pPr>
            <a:lvl6pPr marL="1225525" indent="0">
              <a:buNone/>
              <a:defRPr sz="858" b="1"/>
            </a:lvl6pPr>
            <a:lvl7pPr marL="1470630" indent="0">
              <a:buNone/>
              <a:defRPr sz="858" b="1"/>
            </a:lvl7pPr>
            <a:lvl8pPr marL="1715734" indent="0">
              <a:buNone/>
              <a:defRPr sz="858" b="1"/>
            </a:lvl8pPr>
            <a:lvl9pPr marL="1960839" indent="0">
              <a:buNone/>
              <a:defRPr sz="8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2747" y="1342998"/>
            <a:ext cx="2857502" cy="19753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245110"/>
            <a:ext cx="2167850" cy="857885"/>
          </a:xfrm>
        </p:spPr>
        <p:txBody>
          <a:bodyPr anchor="b"/>
          <a:lstStyle>
            <a:lvl1pPr>
              <a:defRPr sz="1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2" y="529370"/>
            <a:ext cx="3402747" cy="2612805"/>
          </a:xfrm>
        </p:spPr>
        <p:txBody>
          <a:bodyPr/>
          <a:lstStyle>
            <a:lvl1pPr>
              <a:defRPr sz="1716"/>
            </a:lvl1pPr>
            <a:lvl2pPr>
              <a:defRPr sz="1501"/>
            </a:lvl2pPr>
            <a:lvl3pPr>
              <a:defRPr sz="1287"/>
            </a:lvl3pPr>
            <a:lvl4pPr>
              <a:defRPr sz="1072"/>
            </a:lvl4pPr>
            <a:lvl5pPr>
              <a:defRPr sz="1072"/>
            </a:lvl5pPr>
            <a:lvl6pPr>
              <a:defRPr sz="1072"/>
            </a:lvl6pPr>
            <a:lvl7pPr>
              <a:defRPr sz="1072"/>
            </a:lvl7pPr>
            <a:lvl8pPr>
              <a:defRPr sz="1072"/>
            </a:lvl8pPr>
            <a:lvl9pPr>
              <a:defRPr sz="10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102995"/>
            <a:ext cx="2167850" cy="2043435"/>
          </a:xfrm>
        </p:spPr>
        <p:txBody>
          <a:bodyPr/>
          <a:lstStyle>
            <a:lvl1pPr marL="0" indent="0">
              <a:buNone/>
              <a:defRPr sz="858"/>
            </a:lvl1pPr>
            <a:lvl2pPr marL="245105" indent="0">
              <a:buNone/>
              <a:defRPr sz="751"/>
            </a:lvl2pPr>
            <a:lvl3pPr marL="490210" indent="0">
              <a:buNone/>
              <a:defRPr sz="643"/>
            </a:lvl3pPr>
            <a:lvl4pPr marL="735315" indent="0">
              <a:buNone/>
              <a:defRPr sz="536"/>
            </a:lvl4pPr>
            <a:lvl5pPr marL="980420" indent="0">
              <a:buNone/>
              <a:defRPr sz="536"/>
            </a:lvl5pPr>
            <a:lvl6pPr marL="1225525" indent="0">
              <a:buNone/>
              <a:defRPr sz="536"/>
            </a:lvl6pPr>
            <a:lvl7pPr marL="1470630" indent="0">
              <a:buNone/>
              <a:defRPr sz="536"/>
            </a:lvl7pPr>
            <a:lvl8pPr marL="1715734" indent="0">
              <a:buNone/>
              <a:defRPr sz="536"/>
            </a:lvl8pPr>
            <a:lvl9pPr marL="1960839" indent="0">
              <a:buNone/>
              <a:defRPr sz="5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245110"/>
            <a:ext cx="2167850" cy="857885"/>
          </a:xfrm>
        </p:spPr>
        <p:txBody>
          <a:bodyPr anchor="b"/>
          <a:lstStyle>
            <a:lvl1pPr>
              <a:defRPr sz="1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7502" y="529370"/>
            <a:ext cx="3402747" cy="2612805"/>
          </a:xfrm>
        </p:spPr>
        <p:txBody>
          <a:bodyPr anchor="t"/>
          <a:lstStyle>
            <a:lvl1pPr marL="0" indent="0">
              <a:buNone/>
              <a:defRPr sz="1716"/>
            </a:lvl1pPr>
            <a:lvl2pPr marL="245105" indent="0">
              <a:buNone/>
              <a:defRPr sz="1501"/>
            </a:lvl2pPr>
            <a:lvl3pPr marL="490210" indent="0">
              <a:buNone/>
              <a:defRPr sz="1287"/>
            </a:lvl3pPr>
            <a:lvl4pPr marL="735315" indent="0">
              <a:buNone/>
              <a:defRPr sz="1072"/>
            </a:lvl4pPr>
            <a:lvl5pPr marL="980420" indent="0">
              <a:buNone/>
              <a:defRPr sz="1072"/>
            </a:lvl5pPr>
            <a:lvl6pPr marL="1225525" indent="0">
              <a:buNone/>
              <a:defRPr sz="1072"/>
            </a:lvl6pPr>
            <a:lvl7pPr marL="1470630" indent="0">
              <a:buNone/>
              <a:defRPr sz="1072"/>
            </a:lvl7pPr>
            <a:lvl8pPr marL="1715734" indent="0">
              <a:buNone/>
              <a:defRPr sz="1072"/>
            </a:lvl8pPr>
            <a:lvl9pPr marL="1960839" indent="0">
              <a:buNone/>
              <a:defRPr sz="10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102995"/>
            <a:ext cx="2167850" cy="2043435"/>
          </a:xfrm>
        </p:spPr>
        <p:txBody>
          <a:bodyPr/>
          <a:lstStyle>
            <a:lvl1pPr marL="0" indent="0">
              <a:buNone/>
              <a:defRPr sz="858"/>
            </a:lvl1pPr>
            <a:lvl2pPr marL="245105" indent="0">
              <a:buNone/>
              <a:defRPr sz="751"/>
            </a:lvl2pPr>
            <a:lvl3pPr marL="490210" indent="0">
              <a:buNone/>
              <a:defRPr sz="643"/>
            </a:lvl3pPr>
            <a:lvl4pPr marL="735315" indent="0">
              <a:buNone/>
              <a:defRPr sz="536"/>
            </a:lvl4pPr>
            <a:lvl5pPr marL="980420" indent="0">
              <a:buNone/>
              <a:defRPr sz="536"/>
            </a:lvl5pPr>
            <a:lvl6pPr marL="1225525" indent="0">
              <a:buNone/>
              <a:defRPr sz="536"/>
            </a:lvl6pPr>
            <a:lvl7pPr marL="1470630" indent="0">
              <a:buNone/>
              <a:defRPr sz="536"/>
            </a:lvl7pPr>
            <a:lvl8pPr marL="1715734" indent="0">
              <a:buNone/>
              <a:defRPr sz="536"/>
            </a:lvl8pPr>
            <a:lvl9pPr marL="1960839" indent="0">
              <a:buNone/>
              <a:defRPr sz="5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02" y="195748"/>
            <a:ext cx="5797272" cy="71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02" y="978738"/>
            <a:ext cx="5797272" cy="233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01" y="3407710"/>
            <a:ext cx="1512332" cy="19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E321-E27E-4AB1-931A-1A7B96964584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6489" y="3407710"/>
            <a:ext cx="2268498" cy="19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47042" y="3407710"/>
            <a:ext cx="1512332" cy="19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323D-CD95-477C-8DD4-B26ECE71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0210" rtl="0" eaLnBrk="1" latinLnBrk="0" hangingPunct="1">
        <a:lnSpc>
          <a:spcPct val="90000"/>
        </a:lnSpc>
        <a:spcBef>
          <a:spcPct val="0"/>
        </a:spcBef>
        <a:buNone/>
        <a:defRPr sz="23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552" indent="-122552" algn="l" defTabSz="490210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67657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287" kern="1200">
          <a:solidFill>
            <a:schemeClr val="tx1"/>
          </a:solidFill>
          <a:latin typeface="+mn-lt"/>
          <a:ea typeface="+mn-ea"/>
          <a:cs typeface="+mn-cs"/>
        </a:defRPr>
      </a:lvl2pPr>
      <a:lvl3pPr marL="612762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57867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4pPr>
      <a:lvl5pPr marL="1102972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5pPr>
      <a:lvl6pPr marL="1348077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6pPr>
      <a:lvl7pPr marL="1593182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7pPr>
      <a:lvl8pPr marL="1838287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8pPr>
      <a:lvl9pPr marL="2083392" indent="-122552" algn="l" defTabSz="49021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1pPr>
      <a:lvl2pPr marL="245105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2pPr>
      <a:lvl3pPr marL="490210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3pPr>
      <a:lvl4pPr marL="735315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4pPr>
      <a:lvl5pPr marL="980420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5pPr>
      <a:lvl6pPr marL="1225525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6pPr>
      <a:lvl7pPr marL="1470630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7pPr>
      <a:lvl8pPr marL="1715734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8pPr>
      <a:lvl9pPr marL="1960839" algn="l" defTabSz="490210" rtl="0" eaLnBrk="1" latinLnBrk="0" hangingPunct="1">
        <a:defRPr sz="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251" b="1834"/>
          <a:stretch/>
        </p:blipFill>
        <p:spPr>
          <a:xfrm>
            <a:off x="2917375" y="1"/>
            <a:ext cx="3804100" cy="3657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7056" y="-595"/>
            <a:ext cx="2736084" cy="3224971"/>
            <a:chOff x="442944" y="1360652"/>
            <a:chExt cx="2736084" cy="3224971"/>
          </a:xfrm>
        </p:grpSpPr>
        <p:grpSp>
          <p:nvGrpSpPr>
            <p:cNvPr id="9" name="Group 8"/>
            <p:cNvGrpSpPr/>
            <p:nvPr/>
          </p:nvGrpSpPr>
          <p:grpSpPr>
            <a:xfrm>
              <a:off x="442944" y="1360652"/>
              <a:ext cx="2242341" cy="2509768"/>
              <a:chOff x="948651" y="2111518"/>
              <a:chExt cx="2242341" cy="250976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48651" y="2111518"/>
                <a:ext cx="2242341" cy="2509768"/>
                <a:chOff x="9841321" y="3900037"/>
                <a:chExt cx="1866835" cy="2089481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10522110" y="4558538"/>
                  <a:ext cx="453081" cy="441312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0522110" y="5220506"/>
                  <a:ext cx="474349" cy="462027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18" name="Curved Connector 17"/>
                <p:cNvCxnSpPr>
                  <a:stCxn id="16" idx="2"/>
                  <a:endCxn id="17" idx="2"/>
                </p:cNvCxnSpPr>
                <p:nvPr/>
              </p:nvCxnSpPr>
              <p:spPr>
                <a:xfrm rot="10800000" flipV="1">
                  <a:off x="10522110" y="4779192"/>
                  <a:ext cx="14770" cy="672327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rgbClr val="FF0000"/>
                  </a:solidFill>
                  <a:tailEnd type="triangle" w="lg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urved Connector 18"/>
                <p:cNvCxnSpPr/>
                <p:nvPr/>
              </p:nvCxnSpPr>
              <p:spPr>
                <a:xfrm rot="16200000" flipH="1">
                  <a:off x="10724054" y="4490155"/>
                  <a:ext cx="156027" cy="386729"/>
                </a:xfrm>
                <a:prstGeom prst="curvedConnector4">
                  <a:avLst>
                    <a:gd name="adj1" fmla="val -187935"/>
                    <a:gd name="adj2" fmla="val 159111"/>
                  </a:avLst>
                </a:prstGeom>
                <a:ln>
                  <a:solidFill>
                    <a:srgbClr val="FF0000"/>
                  </a:solidFill>
                  <a:tailEnd type="triangle" w="lg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/>
                <p:cNvCxnSpPr>
                  <a:stCxn id="17" idx="6"/>
                  <a:endCxn id="17" idx="3"/>
                </p:cNvCxnSpPr>
                <p:nvPr/>
              </p:nvCxnSpPr>
              <p:spPr>
                <a:xfrm flipH="1">
                  <a:off x="10591577" y="5451520"/>
                  <a:ext cx="404882" cy="163351"/>
                </a:xfrm>
                <a:prstGeom prst="curvedConnector4">
                  <a:avLst>
                    <a:gd name="adj1" fmla="val -56461"/>
                    <a:gd name="adj2" fmla="val 281365"/>
                  </a:avLst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 w="lg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urved Connector 20"/>
                <p:cNvCxnSpPr>
                  <a:stCxn id="17" idx="6"/>
                  <a:endCxn id="16" idx="6"/>
                </p:cNvCxnSpPr>
                <p:nvPr/>
              </p:nvCxnSpPr>
              <p:spPr>
                <a:xfrm flipH="1" flipV="1">
                  <a:off x="10975191" y="4779194"/>
                  <a:ext cx="21268" cy="672326"/>
                </a:xfrm>
                <a:prstGeom prst="curvedConnector3">
                  <a:avLst>
                    <a:gd name="adj1" fmla="val -1074854"/>
                  </a:avLst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tailEnd type="triangle" w="lg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10685480" y="3900037"/>
                  <a:ext cx="483378" cy="384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E-E</a:t>
                  </a:r>
                  <a:endParaRPr lang="en-US" sz="24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841321" y="4906363"/>
                  <a:ext cx="421989" cy="384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E-I</a:t>
                  </a:r>
                  <a:endParaRPr lang="en-US" sz="24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286167" y="4894422"/>
                  <a:ext cx="421989" cy="384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I-E</a:t>
                  </a:r>
                  <a:endParaRPr lang="en-US" sz="2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00444" y="5605164"/>
                  <a:ext cx="360599" cy="384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I-I</a:t>
                  </a:r>
                  <a:endParaRPr lang="en-US" sz="24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870201" y="2975675"/>
                <a:ext cx="44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E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24308" y="3744240"/>
                <a:ext cx="363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56358" y="4029178"/>
              <a:ext cx="173114" cy="178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56363" y="4356975"/>
              <a:ext cx="173109" cy="178607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472" y="3939292"/>
              <a:ext cx="2449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Excitatory neuron(E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Inhibitory neuron(I)</a:t>
              </a:r>
              <a:endParaRPr lang="en-US" sz="14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577" y="-487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7375" y="-5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24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1</cp:revision>
  <dcterms:created xsi:type="dcterms:W3CDTF">2015-07-09T03:45:14Z</dcterms:created>
  <dcterms:modified xsi:type="dcterms:W3CDTF">2015-07-09T03:47:51Z</dcterms:modified>
</cp:coreProperties>
</file>