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8256588" cy="2806700"/>
  <p:notesSz cx="6858000" cy="9144000"/>
  <p:defaultTextStyle>
    <a:defPPr>
      <a:defRPr lang="en-US"/>
    </a:defPPr>
    <a:lvl1pPr marL="0" algn="l" defTabSz="530992" rtl="0" eaLnBrk="1" latinLnBrk="0" hangingPunct="1">
      <a:defRPr sz="1045" kern="1200">
        <a:solidFill>
          <a:schemeClr val="tx1"/>
        </a:solidFill>
        <a:latin typeface="+mn-lt"/>
        <a:ea typeface="+mn-ea"/>
        <a:cs typeface="+mn-cs"/>
      </a:defRPr>
    </a:lvl1pPr>
    <a:lvl2pPr marL="265496" algn="l" defTabSz="530992" rtl="0" eaLnBrk="1" latinLnBrk="0" hangingPunct="1">
      <a:defRPr sz="1045" kern="1200">
        <a:solidFill>
          <a:schemeClr val="tx1"/>
        </a:solidFill>
        <a:latin typeface="+mn-lt"/>
        <a:ea typeface="+mn-ea"/>
        <a:cs typeface="+mn-cs"/>
      </a:defRPr>
    </a:lvl2pPr>
    <a:lvl3pPr marL="530992" algn="l" defTabSz="530992" rtl="0" eaLnBrk="1" latinLnBrk="0" hangingPunct="1">
      <a:defRPr sz="1045" kern="1200">
        <a:solidFill>
          <a:schemeClr val="tx1"/>
        </a:solidFill>
        <a:latin typeface="+mn-lt"/>
        <a:ea typeface="+mn-ea"/>
        <a:cs typeface="+mn-cs"/>
      </a:defRPr>
    </a:lvl3pPr>
    <a:lvl4pPr marL="796488" algn="l" defTabSz="530992" rtl="0" eaLnBrk="1" latinLnBrk="0" hangingPunct="1">
      <a:defRPr sz="1045" kern="1200">
        <a:solidFill>
          <a:schemeClr val="tx1"/>
        </a:solidFill>
        <a:latin typeface="+mn-lt"/>
        <a:ea typeface="+mn-ea"/>
        <a:cs typeface="+mn-cs"/>
      </a:defRPr>
    </a:lvl4pPr>
    <a:lvl5pPr marL="1061984" algn="l" defTabSz="530992" rtl="0" eaLnBrk="1" latinLnBrk="0" hangingPunct="1">
      <a:defRPr sz="1045" kern="1200">
        <a:solidFill>
          <a:schemeClr val="tx1"/>
        </a:solidFill>
        <a:latin typeface="+mn-lt"/>
        <a:ea typeface="+mn-ea"/>
        <a:cs typeface="+mn-cs"/>
      </a:defRPr>
    </a:lvl5pPr>
    <a:lvl6pPr marL="1327480" algn="l" defTabSz="530992" rtl="0" eaLnBrk="1" latinLnBrk="0" hangingPunct="1">
      <a:defRPr sz="1045" kern="1200">
        <a:solidFill>
          <a:schemeClr val="tx1"/>
        </a:solidFill>
        <a:latin typeface="+mn-lt"/>
        <a:ea typeface="+mn-ea"/>
        <a:cs typeface="+mn-cs"/>
      </a:defRPr>
    </a:lvl6pPr>
    <a:lvl7pPr marL="1592976" algn="l" defTabSz="530992" rtl="0" eaLnBrk="1" latinLnBrk="0" hangingPunct="1">
      <a:defRPr sz="1045" kern="1200">
        <a:solidFill>
          <a:schemeClr val="tx1"/>
        </a:solidFill>
        <a:latin typeface="+mn-lt"/>
        <a:ea typeface="+mn-ea"/>
        <a:cs typeface="+mn-cs"/>
      </a:defRPr>
    </a:lvl7pPr>
    <a:lvl8pPr marL="1858472" algn="l" defTabSz="530992" rtl="0" eaLnBrk="1" latinLnBrk="0" hangingPunct="1">
      <a:defRPr sz="1045" kern="1200">
        <a:solidFill>
          <a:schemeClr val="tx1"/>
        </a:solidFill>
        <a:latin typeface="+mn-lt"/>
        <a:ea typeface="+mn-ea"/>
        <a:cs typeface="+mn-cs"/>
      </a:defRPr>
    </a:lvl8pPr>
    <a:lvl9pPr marL="2123968" algn="l" defTabSz="530992" rtl="0" eaLnBrk="1" latinLnBrk="0" hangingPunct="1">
      <a:defRPr sz="104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>
        <p:scale>
          <a:sx n="124" d="100"/>
          <a:sy n="124" d="100"/>
        </p:scale>
        <p:origin x="1434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074" y="459338"/>
            <a:ext cx="6192441" cy="977147"/>
          </a:xfrm>
        </p:spPr>
        <p:txBody>
          <a:bodyPr anchor="b"/>
          <a:lstStyle>
            <a:lvl1pPr algn="ctr">
              <a:defRPr sz="245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2074" y="1474167"/>
            <a:ext cx="6192441" cy="677636"/>
          </a:xfrm>
        </p:spPr>
        <p:txBody>
          <a:bodyPr/>
          <a:lstStyle>
            <a:lvl1pPr marL="0" indent="0" algn="ctr">
              <a:buNone/>
              <a:defRPr sz="982"/>
            </a:lvl1pPr>
            <a:lvl2pPr marL="187132" indent="0" algn="ctr">
              <a:buNone/>
              <a:defRPr sz="819"/>
            </a:lvl2pPr>
            <a:lvl3pPr marL="374264" indent="0" algn="ctr">
              <a:buNone/>
              <a:defRPr sz="737"/>
            </a:lvl3pPr>
            <a:lvl4pPr marL="561396" indent="0" algn="ctr">
              <a:buNone/>
              <a:defRPr sz="655"/>
            </a:lvl4pPr>
            <a:lvl5pPr marL="748528" indent="0" algn="ctr">
              <a:buNone/>
              <a:defRPr sz="655"/>
            </a:lvl5pPr>
            <a:lvl6pPr marL="935660" indent="0" algn="ctr">
              <a:buNone/>
              <a:defRPr sz="655"/>
            </a:lvl6pPr>
            <a:lvl7pPr marL="1122792" indent="0" algn="ctr">
              <a:buNone/>
              <a:defRPr sz="655"/>
            </a:lvl7pPr>
            <a:lvl8pPr marL="1309924" indent="0" algn="ctr">
              <a:buNone/>
              <a:defRPr sz="655"/>
            </a:lvl8pPr>
            <a:lvl9pPr marL="1497056" indent="0" algn="ctr">
              <a:buNone/>
              <a:defRPr sz="65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9E05-4FCD-4A60-A2BB-5BCD8CB8607D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7CF1-8024-48CF-B06A-DD9463F0F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0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9E05-4FCD-4A60-A2BB-5BCD8CB8607D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7CF1-8024-48CF-B06A-DD9463F0F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08621" y="149431"/>
            <a:ext cx="1780327" cy="23785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7640" y="149431"/>
            <a:ext cx="5237773" cy="237854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9E05-4FCD-4A60-A2BB-5BCD8CB8607D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7CF1-8024-48CF-B06A-DD9463F0F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2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9E05-4FCD-4A60-A2BB-5BCD8CB8607D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7CF1-8024-48CF-B06A-DD9463F0F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8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340" y="699726"/>
            <a:ext cx="7121307" cy="1167509"/>
          </a:xfrm>
        </p:spPr>
        <p:txBody>
          <a:bodyPr anchor="b"/>
          <a:lstStyle>
            <a:lvl1pPr>
              <a:defRPr sz="245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340" y="1878281"/>
            <a:ext cx="7121307" cy="613965"/>
          </a:xfrm>
        </p:spPr>
        <p:txBody>
          <a:bodyPr/>
          <a:lstStyle>
            <a:lvl1pPr marL="0" indent="0">
              <a:buNone/>
              <a:defRPr sz="982">
                <a:solidFill>
                  <a:schemeClr val="tx1">
                    <a:tint val="75000"/>
                  </a:schemeClr>
                </a:solidFill>
              </a:defRPr>
            </a:lvl1pPr>
            <a:lvl2pPr marL="187132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2pPr>
            <a:lvl3pPr marL="374264" indent="0">
              <a:buNone/>
              <a:defRPr sz="737">
                <a:solidFill>
                  <a:schemeClr val="tx1">
                    <a:tint val="75000"/>
                  </a:schemeClr>
                </a:solidFill>
              </a:defRPr>
            </a:lvl3pPr>
            <a:lvl4pPr marL="561396" indent="0">
              <a:buNone/>
              <a:defRPr sz="655">
                <a:solidFill>
                  <a:schemeClr val="tx1">
                    <a:tint val="75000"/>
                  </a:schemeClr>
                </a:solidFill>
              </a:defRPr>
            </a:lvl4pPr>
            <a:lvl5pPr marL="748528" indent="0">
              <a:buNone/>
              <a:defRPr sz="655">
                <a:solidFill>
                  <a:schemeClr val="tx1">
                    <a:tint val="75000"/>
                  </a:schemeClr>
                </a:solidFill>
              </a:defRPr>
            </a:lvl5pPr>
            <a:lvl6pPr marL="935660" indent="0">
              <a:buNone/>
              <a:defRPr sz="655">
                <a:solidFill>
                  <a:schemeClr val="tx1">
                    <a:tint val="75000"/>
                  </a:schemeClr>
                </a:solidFill>
              </a:defRPr>
            </a:lvl6pPr>
            <a:lvl7pPr marL="1122792" indent="0">
              <a:buNone/>
              <a:defRPr sz="655">
                <a:solidFill>
                  <a:schemeClr val="tx1">
                    <a:tint val="75000"/>
                  </a:schemeClr>
                </a:solidFill>
              </a:defRPr>
            </a:lvl7pPr>
            <a:lvl8pPr marL="1309924" indent="0">
              <a:buNone/>
              <a:defRPr sz="655">
                <a:solidFill>
                  <a:schemeClr val="tx1">
                    <a:tint val="75000"/>
                  </a:schemeClr>
                </a:solidFill>
              </a:defRPr>
            </a:lvl8pPr>
            <a:lvl9pPr marL="1497056" indent="0">
              <a:buNone/>
              <a:defRPr sz="6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9E05-4FCD-4A60-A2BB-5BCD8CB8607D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7CF1-8024-48CF-B06A-DD9463F0F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2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7640" y="747154"/>
            <a:ext cx="3509050" cy="1780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9898" y="747154"/>
            <a:ext cx="3509050" cy="1780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9E05-4FCD-4A60-A2BB-5BCD8CB8607D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7CF1-8024-48CF-B06A-DD9463F0F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78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716" y="149431"/>
            <a:ext cx="7121307" cy="5424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716" y="688031"/>
            <a:ext cx="3492923" cy="337194"/>
          </a:xfrm>
        </p:spPr>
        <p:txBody>
          <a:bodyPr anchor="b"/>
          <a:lstStyle>
            <a:lvl1pPr marL="0" indent="0">
              <a:buNone/>
              <a:defRPr sz="982" b="1"/>
            </a:lvl1pPr>
            <a:lvl2pPr marL="187132" indent="0">
              <a:buNone/>
              <a:defRPr sz="819" b="1"/>
            </a:lvl2pPr>
            <a:lvl3pPr marL="374264" indent="0">
              <a:buNone/>
              <a:defRPr sz="737" b="1"/>
            </a:lvl3pPr>
            <a:lvl4pPr marL="561396" indent="0">
              <a:buNone/>
              <a:defRPr sz="655" b="1"/>
            </a:lvl4pPr>
            <a:lvl5pPr marL="748528" indent="0">
              <a:buNone/>
              <a:defRPr sz="655" b="1"/>
            </a:lvl5pPr>
            <a:lvl6pPr marL="935660" indent="0">
              <a:buNone/>
              <a:defRPr sz="655" b="1"/>
            </a:lvl6pPr>
            <a:lvl7pPr marL="1122792" indent="0">
              <a:buNone/>
              <a:defRPr sz="655" b="1"/>
            </a:lvl7pPr>
            <a:lvl8pPr marL="1309924" indent="0">
              <a:buNone/>
              <a:defRPr sz="655" b="1"/>
            </a:lvl8pPr>
            <a:lvl9pPr marL="1497056" indent="0">
              <a:buNone/>
              <a:defRPr sz="65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716" y="1025225"/>
            <a:ext cx="3492923" cy="15079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79898" y="688031"/>
            <a:ext cx="3510125" cy="337194"/>
          </a:xfrm>
        </p:spPr>
        <p:txBody>
          <a:bodyPr anchor="b"/>
          <a:lstStyle>
            <a:lvl1pPr marL="0" indent="0">
              <a:buNone/>
              <a:defRPr sz="982" b="1"/>
            </a:lvl1pPr>
            <a:lvl2pPr marL="187132" indent="0">
              <a:buNone/>
              <a:defRPr sz="819" b="1"/>
            </a:lvl2pPr>
            <a:lvl3pPr marL="374264" indent="0">
              <a:buNone/>
              <a:defRPr sz="737" b="1"/>
            </a:lvl3pPr>
            <a:lvl4pPr marL="561396" indent="0">
              <a:buNone/>
              <a:defRPr sz="655" b="1"/>
            </a:lvl4pPr>
            <a:lvl5pPr marL="748528" indent="0">
              <a:buNone/>
              <a:defRPr sz="655" b="1"/>
            </a:lvl5pPr>
            <a:lvl6pPr marL="935660" indent="0">
              <a:buNone/>
              <a:defRPr sz="655" b="1"/>
            </a:lvl6pPr>
            <a:lvl7pPr marL="1122792" indent="0">
              <a:buNone/>
              <a:defRPr sz="655" b="1"/>
            </a:lvl7pPr>
            <a:lvl8pPr marL="1309924" indent="0">
              <a:buNone/>
              <a:defRPr sz="655" b="1"/>
            </a:lvl8pPr>
            <a:lvl9pPr marL="1497056" indent="0">
              <a:buNone/>
              <a:defRPr sz="65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9898" y="1025225"/>
            <a:ext cx="3510125" cy="15079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9E05-4FCD-4A60-A2BB-5BCD8CB8607D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7CF1-8024-48CF-B06A-DD9463F0F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3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9E05-4FCD-4A60-A2BB-5BCD8CB8607D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7CF1-8024-48CF-B06A-DD9463F0F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8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9E05-4FCD-4A60-A2BB-5BCD8CB8607D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7CF1-8024-48CF-B06A-DD9463F0F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6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716" y="187113"/>
            <a:ext cx="2662964" cy="654897"/>
          </a:xfrm>
        </p:spPr>
        <p:txBody>
          <a:bodyPr anchor="b"/>
          <a:lstStyle>
            <a:lvl1pPr>
              <a:defRPr sz="131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0125" y="404113"/>
            <a:ext cx="4179898" cy="1994576"/>
          </a:xfrm>
        </p:spPr>
        <p:txBody>
          <a:bodyPr/>
          <a:lstStyle>
            <a:lvl1pPr>
              <a:defRPr sz="1310"/>
            </a:lvl1pPr>
            <a:lvl2pPr>
              <a:defRPr sz="1146"/>
            </a:lvl2pPr>
            <a:lvl3pPr>
              <a:defRPr sz="982"/>
            </a:lvl3pPr>
            <a:lvl4pPr>
              <a:defRPr sz="819"/>
            </a:lvl4pPr>
            <a:lvl5pPr>
              <a:defRPr sz="819"/>
            </a:lvl5pPr>
            <a:lvl6pPr>
              <a:defRPr sz="819"/>
            </a:lvl6pPr>
            <a:lvl7pPr>
              <a:defRPr sz="819"/>
            </a:lvl7pPr>
            <a:lvl8pPr>
              <a:defRPr sz="819"/>
            </a:lvl8pPr>
            <a:lvl9pPr>
              <a:defRPr sz="81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8716" y="842010"/>
            <a:ext cx="2662964" cy="1559928"/>
          </a:xfrm>
        </p:spPr>
        <p:txBody>
          <a:bodyPr/>
          <a:lstStyle>
            <a:lvl1pPr marL="0" indent="0">
              <a:buNone/>
              <a:defRPr sz="655"/>
            </a:lvl1pPr>
            <a:lvl2pPr marL="187132" indent="0">
              <a:buNone/>
              <a:defRPr sz="573"/>
            </a:lvl2pPr>
            <a:lvl3pPr marL="374264" indent="0">
              <a:buNone/>
              <a:defRPr sz="491"/>
            </a:lvl3pPr>
            <a:lvl4pPr marL="561396" indent="0">
              <a:buNone/>
              <a:defRPr sz="409"/>
            </a:lvl4pPr>
            <a:lvl5pPr marL="748528" indent="0">
              <a:buNone/>
              <a:defRPr sz="409"/>
            </a:lvl5pPr>
            <a:lvl6pPr marL="935660" indent="0">
              <a:buNone/>
              <a:defRPr sz="409"/>
            </a:lvl6pPr>
            <a:lvl7pPr marL="1122792" indent="0">
              <a:buNone/>
              <a:defRPr sz="409"/>
            </a:lvl7pPr>
            <a:lvl8pPr marL="1309924" indent="0">
              <a:buNone/>
              <a:defRPr sz="409"/>
            </a:lvl8pPr>
            <a:lvl9pPr marL="1497056" indent="0">
              <a:buNone/>
              <a:defRPr sz="40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9E05-4FCD-4A60-A2BB-5BCD8CB8607D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7CF1-8024-48CF-B06A-DD9463F0F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1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716" y="187113"/>
            <a:ext cx="2662964" cy="654897"/>
          </a:xfrm>
        </p:spPr>
        <p:txBody>
          <a:bodyPr anchor="b"/>
          <a:lstStyle>
            <a:lvl1pPr>
              <a:defRPr sz="131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125" y="404113"/>
            <a:ext cx="4179898" cy="1994576"/>
          </a:xfrm>
        </p:spPr>
        <p:txBody>
          <a:bodyPr anchor="t"/>
          <a:lstStyle>
            <a:lvl1pPr marL="0" indent="0">
              <a:buNone/>
              <a:defRPr sz="1310"/>
            </a:lvl1pPr>
            <a:lvl2pPr marL="187132" indent="0">
              <a:buNone/>
              <a:defRPr sz="1146"/>
            </a:lvl2pPr>
            <a:lvl3pPr marL="374264" indent="0">
              <a:buNone/>
              <a:defRPr sz="982"/>
            </a:lvl3pPr>
            <a:lvl4pPr marL="561396" indent="0">
              <a:buNone/>
              <a:defRPr sz="819"/>
            </a:lvl4pPr>
            <a:lvl5pPr marL="748528" indent="0">
              <a:buNone/>
              <a:defRPr sz="819"/>
            </a:lvl5pPr>
            <a:lvl6pPr marL="935660" indent="0">
              <a:buNone/>
              <a:defRPr sz="819"/>
            </a:lvl6pPr>
            <a:lvl7pPr marL="1122792" indent="0">
              <a:buNone/>
              <a:defRPr sz="819"/>
            </a:lvl7pPr>
            <a:lvl8pPr marL="1309924" indent="0">
              <a:buNone/>
              <a:defRPr sz="819"/>
            </a:lvl8pPr>
            <a:lvl9pPr marL="1497056" indent="0">
              <a:buNone/>
              <a:defRPr sz="81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8716" y="842010"/>
            <a:ext cx="2662964" cy="1559928"/>
          </a:xfrm>
        </p:spPr>
        <p:txBody>
          <a:bodyPr/>
          <a:lstStyle>
            <a:lvl1pPr marL="0" indent="0">
              <a:buNone/>
              <a:defRPr sz="655"/>
            </a:lvl1pPr>
            <a:lvl2pPr marL="187132" indent="0">
              <a:buNone/>
              <a:defRPr sz="573"/>
            </a:lvl2pPr>
            <a:lvl3pPr marL="374264" indent="0">
              <a:buNone/>
              <a:defRPr sz="491"/>
            </a:lvl3pPr>
            <a:lvl4pPr marL="561396" indent="0">
              <a:buNone/>
              <a:defRPr sz="409"/>
            </a:lvl4pPr>
            <a:lvl5pPr marL="748528" indent="0">
              <a:buNone/>
              <a:defRPr sz="409"/>
            </a:lvl5pPr>
            <a:lvl6pPr marL="935660" indent="0">
              <a:buNone/>
              <a:defRPr sz="409"/>
            </a:lvl6pPr>
            <a:lvl7pPr marL="1122792" indent="0">
              <a:buNone/>
              <a:defRPr sz="409"/>
            </a:lvl7pPr>
            <a:lvl8pPr marL="1309924" indent="0">
              <a:buNone/>
              <a:defRPr sz="409"/>
            </a:lvl8pPr>
            <a:lvl9pPr marL="1497056" indent="0">
              <a:buNone/>
              <a:defRPr sz="40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9E05-4FCD-4A60-A2BB-5BCD8CB8607D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7CF1-8024-48CF-B06A-DD9463F0F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4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641" y="149431"/>
            <a:ext cx="7121307" cy="542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641" y="747154"/>
            <a:ext cx="7121307" cy="1780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7641" y="2601395"/>
            <a:ext cx="1857732" cy="1494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19E05-4FCD-4A60-A2BB-5BCD8CB8607D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34995" y="2601395"/>
            <a:ext cx="2786598" cy="1494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31215" y="2601395"/>
            <a:ext cx="1857732" cy="1494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47CF1-8024-48CF-B06A-DD9463F0F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6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74264" rtl="0" eaLnBrk="1" latinLnBrk="0" hangingPunct="1">
        <a:lnSpc>
          <a:spcPct val="90000"/>
        </a:lnSpc>
        <a:spcBef>
          <a:spcPct val="0"/>
        </a:spcBef>
        <a:buNone/>
        <a:defRPr sz="18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566" indent="-93566" algn="l" defTabSz="374264" rtl="0" eaLnBrk="1" latinLnBrk="0" hangingPunct="1">
        <a:lnSpc>
          <a:spcPct val="90000"/>
        </a:lnSpc>
        <a:spcBef>
          <a:spcPts val="409"/>
        </a:spcBef>
        <a:buFont typeface="Arial" panose="020B0604020202020204" pitchFamily="34" charset="0"/>
        <a:buChar char="•"/>
        <a:defRPr sz="1146" kern="1200">
          <a:solidFill>
            <a:schemeClr val="tx1"/>
          </a:solidFill>
          <a:latin typeface="+mn-lt"/>
          <a:ea typeface="+mn-ea"/>
          <a:cs typeface="+mn-cs"/>
        </a:defRPr>
      </a:lvl1pPr>
      <a:lvl2pPr marL="280698" indent="-93566" algn="l" defTabSz="374264" rtl="0" eaLnBrk="1" latinLnBrk="0" hangingPunct="1">
        <a:lnSpc>
          <a:spcPct val="90000"/>
        </a:lnSpc>
        <a:spcBef>
          <a:spcPts val="205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2pPr>
      <a:lvl3pPr marL="467830" indent="-93566" algn="l" defTabSz="374264" rtl="0" eaLnBrk="1" latinLnBrk="0" hangingPunct="1">
        <a:lnSpc>
          <a:spcPct val="90000"/>
        </a:lnSpc>
        <a:spcBef>
          <a:spcPts val="205"/>
        </a:spcBef>
        <a:buFont typeface="Arial" panose="020B0604020202020204" pitchFamily="34" charset="0"/>
        <a:buChar char="•"/>
        <a:defRPr sz="819" kern="1200">
          <a:solidFill>
            <a:schemeClr val="tx1"/>
          </a:solidFill>
          <a:latin typeface="+mn-lt"/>
          <a:ea typeface="+mn-ea"/>
          <a:cs typeface="+mn-cs"/>
        </a:defRPr>
      </a:lvl3pPr>
      <a:lvl4pPr marL="654962" indent="-93566" algn="l" defTabSz="374264" rtl="0" eaLnBrk="1" latinLnBrk="0" hangingPunct="1">
        <a:lnSpc>
          <a:spcPct val="90000"/>
        </a:lnSpc>
        <a:spcBef>
          <a:spcPts val="205"/>
        </a:spcBef>
        <a:buFont typeface="Arial" panose="020B0604020202020204" pitchFamily="34" charset="0"/>
        <a:buChar char="•"/>
        <a:defRPr sz="737" kern="1200">
          <a:solidFill>
            <a:schemeClr val="tx1"/>
          </a:solidFill>
          <a:latin typeface="+mn-lt"/>
          <a:ea typeface="+mn-ea"/>
          <a:cs typeface="+mn-cs"/>
        </a:defRPr>
      </a:lvl4pPr>
      <a:lvl5pPr marL="842094" indent="-93566" algn="l" defTabSz="374264" rtl="0" eaLnBrk="1" latinLnBrk="0" hangingPunct="1">
        <a:lnSpc>
          <a:spcPct val="90000"/>
        </a:lnSpc>
        <a:spcBef>
          <a:spcPts val="205"/>
        </a:spcBef>
        <a:buFont typeface="Arial" panose="020B0604020202020204" pitchFamily="34" charset="0"/>
        <a:buChar char="•"/>
        <a:defRPr sz="737" kern="1200">
          <a:solidFill>
            <a:schemeClr val="tx1"/>
          </a:solidFill>
          <a:latin typeface="+mn-lt"/>
          <a:ea typeface="+mn-ea"/>
          <a:cs typeface="+mn-cs"/>
        </a:defRPr>
      </a:lvl5pPr>
      <a:lvl6pPr marL="1029226" indent="-93566" algn="l" defTabSz="374264" rtl="0" eaLnBrk="1" latinLnBrk="0" hangingPunct="1">
        <a:lnSpc>
          <a:spcPct val="90000"/>
        </a:lnSpc>
        <a:spcBef>
          <a:spcPts val="205"/>
        </a:spcBef>
        <a:buFont typeface="Arial" panose="020B0604020202020204" pitchFamily="34" charset="0"/>
        <a:buChar char="•"/>
        <a:defRPr sz="737" kern="1200">
          <a:solidFill>
            <a:schemeClr val="tx1"/>
          </a:solidFill>
          <a:latin typeface="+mn-lt"/>
          <a:ea typeface="+mn-ea"/>
          <a:cs typeface="+mn-cs"/>
        </a:defRPr>
      </a:lvl6pPr>
      <a:lvl7pPr marL="1216358" indent="-93566" algn="l" defTabSz="374264" rtl="0" eaLnBrk="1" latinLnBrk="0" hangingPunct="1">
        <a:lnSpc>
          <a:spcPct val="90000"/>
        </a:lnSpc>
        <a:spcBef>
          <a:spcPts val="205"/>
        </a:spcBef>
        <a:buFont typeface="Arial" panose="020B0604020202020204" pitchFamily="34" charset="0"/>
        <a:buChar char="•"/>
        <a:defRPr sz="737" kern="1200">
          <a:solidFill>
            <a:schemeClr val="tx1"/>
          </a:solidFill>
          <a:latin typeface="+mn-lt"/>
          <a:ea typeface="+mn-ea"/>
          <a:cs typeface="+mn-cs"/>
        </a:defRPr>
      </a:lvl7pPr>
      <a:lvl8pPr marL="1403490" indent="-93566" algn="l" defTabSz="374264" rtl="0" eaLnBrk="1" latinLnBrk="0" hangingPunct="1">
        <a:lnSpc>
          <a:spcPct val="90000"/>
        </a:lnSpc>
        <a:spcBef>
          <a:spcPts val="205"/>
        </a:spcBef>
        <a:buFont typeface="Arial" panose="020B0604020202020204" pitchFamily="34" charset="0"/>
        <a:buChar char="•"/>
        <a:defRPr sz="737" kern="1200">
          <a:solidFill>
            <a:schemeClr val="tx1"/>
          </a:solidFill>
          <a:latin typeface="+mn-lt"/>
          <a:ea typeface="+mn-ea"/>
          <a:cs typeface="+mn-cs"/>
        </a:defRPr>
      </a:lvl8pPr>
      <a:lvl9pPr marL="1590622" indent="-93566" algn="l" defTabSz="374264" rtl="0" eaLnBrk="1" latinLnBrk="0" hangingPunct="1">
        <a:lnSpc>
          <a:spcPct val="90000"/>
        </a:lnSpc>
        <a:spcBef>
          <a:spcPts val="205"/>
        </a:spcBef>
        <a:buFont typeface="Arial" panose="020B0604020202020204" pitchFamily="34" charset="0"/>
        <a:buChar char="•"/>
        <a:defRPr sz="7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4264" rtl="0" eaLnBrk="1" latinLnBrk="0" hangingPunct="1">
        <a:defRPr sz="737" kern="1200">
          <a:solidFill>
            <a:schemeClr val="tx1"/>
          </a:solidFill>
          <a:latin typeface="+mn-lt"/>
          <a:ea typeface="+mn-ea"/>
          <a:cs typeface="+mn-cs"/>
        </a:defRPr>
      </a:lvl1pPr>
      <a:lvl2pPr marL="187132" algn="l" defTabSz="374264" rtl="0" eaLnBrk="1" latinLnBrk="0" hangingPunct="1">
        <a:defRPr sz="737" kern="1200">
          <a:solidFill>
            <a:schemeClr val="tx1"/>
          </a:solidFill>
          <a:latin typeface="+mn-lt"/>
          <a:ea typeface="+mn-ea"/>
          <a:cs typeface="+mn-cs"/>
        </a:defRPr>
      </a:lvl2pPr>
      <a:lvl3pPr marL="374264" algn="l" defTabSz="374264" rtl="0" eaLnBrk="1" latinLnBrk="0" hangingPunct="1">
        <a:defRPr sz="737" kern="1200">
          <a:solidFill>
            <a:schemeClr val="tx1"/>
          </a:solidFill>
          <a:latin typeface="+mn-lt"/>
          <a:ea typeface="+mn-ea"/>
          <a:cs typeface="+mn-cs"/>
        </a:defRPr>
      </a:lvl3pPr>
      <a:lvl4pPr marL="561396" algn="l" defTabSz="374264" rtl="0" eaLnBrk="1" latinLnBrk="0" hangingPunct="1">
        <a:defRPr sz="737" kern="1200">
          <a:solidFill>
            <a:schemeClr val="tx1"/>
          </a:solidFill>
          <a:latin typeface="+mn-lt"/>
          <a:ea typeface="+mn-ea"/>
          <a:cs typeface="+mn-cs"/>
        </a:defRPr>
      </a:lvl4pPr>
      <a:lvl5pPr marL="748528" algn="l" defTabSz="374264" rtl="0" eaLnBrk="1" latinLnBrk="0" hangingPunct="1">
        <a:defRPr sz="737" kern="1200">
          <a:solidFill>
            <a:schemeClr val="tx1"/>
          </a:solidFill>
          <a:latin typeface="+mn-lt"/>
          <a:ea typeface="+mn-ea"/>
          <a:cs typeface="+mn-cs"/>
        </a:defRPr>
      </a:lvl5pPr>
      <a:lvl6pPr marL="935660" algn="l" defTabSz="374264" rtl="0" eaLnBrk="1" latinLnBrk="0" hangingPunct="1">
        <a:defRPr sz="737" kern="1200">
          <a:solidFill>
            <a:schemeClr val="tx1"/>
          </a:solidFill>
          <a:latin typeface="+mn-lt"/>
          <a:ea typeface="+mn-ea"/>
          <a:cs typeface="+mn-cs"/>
        </a:defRPr>
      </a:lvl6pPr>
      <a:lvl7pPr marL="1122792" algn="l" defTabSz="374264" rtl="0" eaLnBrk="1" latinLnBrk="0" hangingPunct="1">
        <a:defRPr sz="737" kern="1200">
          <a:solidFill>
            <a:schemeClr val="tx1"/>
          </a:solidFill>
          <a:latin typeface="+mn-lt"/>
          <a:ea typeface="+mn-ea"/>
          <a:cs typeface="+mn-cs"/>
        </a:defRPr>
      </a:lvl7pPr>
      <a:lvl8pPr marL="1309924" algn="l" defTabSz="374264" rtl="0" eaLnBrk="1" latinLnBrk="0" hangingPunct="1">
        <a:defRPr sz="737" kern="1200">
          <a:solidFill>
            <a:schemeClr val="tx1"/>
          </a:solidFill>
          <a:latin typeface="+mn-lt"/>
          <a:ea typeface="+mn-ea"/>
          <a:cs typeface="+mn-cs"/>
        </a:defRPr>
      </a:lvl8pPr>
      <a:lvl9pPr marL="1497056" algn="l" defTabSz="374264" rtl="0" eaLnBrk="1" latinLnBrk="0" hangingPunct="1">
        <a:defRPr sz="7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89"/>
          <p:cNvGrpSpPr/>
          <p:nvPr/>
        </p:nvGrpSpPr>
        <p:grpSpPr>
          <a:xfrm>
            <a:off x="2580453" y="115286"/>
            <a:ext cx="3359625" cy="2373893"/>
            <a:chOff x="677786" y="1710041"/>
            <a:chExt cx="2822263" cy="1994200"/>
          </a:xfrm>
        </p:grpSpPr>
        <p:grpSp>
          <p:nvGrpSpPr>
            <p:cNvPr id="5" name="그룹 93"/>
            <p:cNvGrpSpPr/>
            <p:nvPr/>
          </p:nvGrpSpPr>
          <p:grpSpPr>
            <a:xfrm>
              <a:off x="677786" y="1710041"/>
              <a:ext cx="2822263" cy="1994200"/>
              <a:chOff x="759362" y="-1238"/>
              <a:chExt cx="2822263" cy="1994200"/>
            </a:xfrm>
          </p:grpSpPr>
          <p:sp>
            <p:nvSpPr>
              <p:cNvPr id="17" name="TextBox 16"/>
              <p:cNvSpPr txBox="1"/>
              <p:nvPr/>
            </p:nvSpPr>
            <p:spPr>
              <a:xfrm rot="10800000">
                <a:off x="759362" y="-1238"/>
                <a:ext cx="672226" cy="199420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cs typeface="Times New Roman" panose="02020603050405020304" pitchFamily="18" charset="0"/>
                  </a:rPr>
                  <a:t>Repulsive force</a:t>
                </a:r>
              </a:p>
              <a:p>
                <a:pPr algn="ctr"/>
                <a:r>
                  <a:rPr lang="en-US" altLang="ko-KR" sz="2000" i="1" dirty="0">
                    <a:cs typeface="Times New Roman" panose="02020603050405020304" pitchFamily="18" charset="0"/>
                  </a:rPr>
                  <a:t>F</a:t>
                </a:r>
                <a:r>
                  <a:rPr lang="en-US" altLang="ko-KR" sz="2000" dirty="0">
                    <a:cs typeface="Times New Roman" panose="02020603050405020304" pitchFamily="18" charset="0"/>
                  </a:rPr>
                  <a:t> (A.U.)</a:t>
                </a:r>
                <a:endParaRPr lang="ko-KR" altLang="en-US" sz="2400" dirty="0">
                  <a:cs typeface="Times New Roman" panose="02020603050405020304" pitchFamily="18" charset="0"/>
                </a:endParaRPr>
              </a:p>
            </p:txBody>
          </p:sp>
          <p:pic>
            <p:nvPicPr>
              <p:cNvPr id="18" name="그림 106"/>
              <p:cNvPicPr>
                <a:picLocks noChangeAspect="1"/>
              </p:cNvPicPr>
              <p:nvPr/>
            </p:nvPicPr>
            <p:blipFill rotWithShape="1">
              <a:blip r:embed="rId2"/>
              <a:srcRect l="10262" t="5103" r="6989" b="1"/>
              <a:stretch/>
            </p:blipFill>
            <p:spPr>
              <a:xfrm>
                <a:off x="1359075" y="625266"/>
                <a:ext cx="2222550" cy="781891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1333990" y="1434774"/>
                <a:ext cx="1725460" cy="212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cs typeface="Times New Roman" panose="02020603050405020304" pitchFamily="18" charset="0"/>
                  </a:rPr>
                  <a:t>Distance</a:t>
                </a:r>
                <a:r>
                  <a:rPr lang="en-US" altLang="ko-KR" i="1" dirty="0">
                    <a:cs typeface="Times New Roman" panose="02020603050405020304" pitchFamily="18" charset="0"/>
                  </a:rPr>
                  <a:t> d</a:t>
                </a:r>
                <a:r>
                  <a:rPr lang="en-US" altLang="ko-KR" dirty="0">
                    <a:cs typeface="Times New Roman" panose="02020603050405020304" pitchFamily="18" charset="0"/>
                  </a:rPr>
                  <a:t> (</a:t>
                </a:r>
                <a:r>
                  <a:rPr lang="ko-KR" altLang="en-US" dirty="0">
                    <a:cs typeface="Times New Roman" panose="02020603050405020304" pitchFamily="18" charset="0"/>
                  </a:rPr>
                  <a:t>㎛</a:t>
                </a:r>
                <a:r>
                  <a:rPr lang="en-US" altLang="ko-KR" dirty="0">
                    <a:cs typeface="Times New Roman" panose="02020603050405020304" pitchFamily="18" charset="0"/>
                  </a:rPr>
                  <a:t>)</a:t>
                </a:r>
              </a:p>
            </p:txBody>
          </p:sp>
        </p:grpSp>
        <p:grpSp>
          <p:nvGrpSpPr>
            <p:cNvPr id="6" name="그룹 94"/>
            <p:cNvGrpSpPr/>
            <p:nvPr/>
          </p:nvGrpSpPr>
          <p:grpSpPr>
            <a:xfrm>
              <a:off x="1409144" y="1710041"/>
              <a:ext cx="1313384" cy="600348"/>
              <a:chOff x="1409144" y="1710041"/>
              <a:chExt cx="1313384" cy="600348"/>
            </a:xfrm>
          </p:grpSpPr>
          <p:grpSp>
            <p:nvGrpSpPr>
              <p:cNvPr id="7" name="그룹 95"/>
              <p:cNvGrpSpPr/>
              <p:nvPr/>
            </p:nvGrpSpPr>
            <p:grpSpPr>
              <a:xfrm>
                <a:off x="1471008" y="2025985"/>
                <a:ext cx="1182942" cy="284404"/>
                <a:chOff x="1471008" y="2025985"/>
                <a:chExt cx="1182942" cy="284404"/>
              </a:xfrm>
            </p:grpSpPr>
            <p:cxnSp>
              <p:nvCxnSpPr>
                <p:cNvPr id="13" name="직선 연결선 101"/>
                <p:cNvCxnSpPr/>
                <p:nvPr/>
              </p:nvCxnSpPr>
              <p:spPr>
                <a:xfrm>
                  <a:off x="1485341" y="2241061"/>
                  <a:ext cx="116099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02"/>
                <p:cNvCxnSpPr/>
                <p:nvPr/>
              </p:nvCxnSpPr>
              <p:spPr>
                <a:xfrm>
                  <a:off x="1471008" y="2184118"/>
                  <a:ext cx="0" cy="1143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03"/>
                <p:cNvCxnSpPr/>
                <p:nvPr/>
              </p:nvCxnSpPr>
              <p:spPr>
                <a:xfrm>
                  <a:off x="2653950" y="2184118"/>
                  <a:ext cx="0" cy="1143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>
                  <a:off x="1962626" y="2025985"/>
                  <a:ext cx="256131" cy="2844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i="1" dirty="0">
                      <a:cs typeface="Times New Roman" panose="02020603050405020304" pitchFamily="18" charset="0"/>
                    </a:rPr>
                    <a:t>d</a:t>
                  </a:r>
                  <a:endParaRPr lang="ko-KR" altLang="en-US" sz="1600" i="1" dirty="0"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" name="그룹 96"/>
              <p:cNvGrpSpPr/>
              <p:nvPr/>
            </p:nvGrpSpPr>
            <p:grpSpPr>
              <a:xfrm>
                <a:off x="1409144" y="1710041"/>
                <a:ext cx="1313384" cy="331949"/>
                <a:chOff x="1409144" y="1710041"/>
                <a:chExt cx="1313384" cy="331949"/>
              </a:xfrm>
            </p:grpSpPr>
            <p:sp>
              <p:nvSpPr>
                <p:cNvPr id="9" name="타원 97"/>
                <p:cNvSpPr/>
                <p:nvPr/>
              </p:nvSpPr>
              <p:spPr>
                <a:xfrm>
                  <a:off x="1409144" y="1889591"/>
                  <a:ext cx="152399" cy="15239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/>
                </a:p>
              </p:txBody>
            </p:sp>
            <p:sp>
              <p:nvSpPr>
                <p:cNvPr id="10" name="타원 98"/>
                <p:cNvSpPr/>
                <p:nvPr/>
              </p:nvSpPr>
              <p:spPr>
                <a:xfrm>
                  <a:off x="2570129" y="1889590"/>
                  <a:ext cx="152399" cy="15239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/>
                </a:p>
              </p:txBody>
            </p:sp>
            <p:cxnSp>
              <p:nvCxnSpPr>
                <p:cNvPr id="11" name="직선 화살표 연결선 99"/>
                <p:cNvCxnSpPr/>
                <p:nvPr/>
              </p:nvCxnSpPr>
              <p:spPr>
                <a:xfrm>
                  <a:off x="1604405" y="1965789"/>
                  <a:ext cx="92286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stealt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/>
                <p:cNvSpPr txBox="1"/>
                <p:nvPr/>
              </p:nvSpPr>
              <p:spPr>
                <a:xfrm>
                  <a:off x="1955735" y="1710041"/>
                  <a:ext cx="256131" cy="2844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i="1" dirty="0">
                      <a:cs typeface="Times New Roman" panose="02020603050405020304" pitchFamily="18" charset="0"/>
                    </a:rPr>
                    <a:t>F</a:t>
                  </a:r>
                  <a:endParaRPr lang="ko-KR" altLang="en-US" sz="1600" i="1" dirty="0"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cxnSp>
        <p:nvCxnSpPr>
          <p:cNvPr id="20" name="직선 화살표 연결선 90"/>
          <p:cNvCxnSpPr/>
          <p:nvPr/>
        </p:nvCxnSpPr>
        <p:spPr>
          <a:xfrm flipV="1">
            <a:off x="2592616" y="2170741"/>
            <a:ext cx="3644421" cy="9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2223" y="71563"/>
            <a:ext cx="3042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Random distribution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253407" y="51572"/>
            <a:ext cx="3456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Pairwise Interaction Point Process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750636" y="2250798"/>
            <a:ext cx="314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Generation of neural mosaic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3542665" y="2550363"/>
            <a:ext cx="1610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(Jang, unpublished)</a:t>
            </a:r>
            <a:endParaRPr lang="en-US" sz="14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/>
          <a:srcRect l="20458" t="5668" r="16359" b="9303"/>
          <a:stretch/>
        </p:blipFill>
        <p:spPr>
          <a:xfrm>
            <a:off x="6372369" y="391544"/>
            <a:ext cx="1884219" cy="190269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/>
          <a:srcRect l="20375" t="5974" r="16087" b="9176"/>
          <a:stretch/>
        </p:blipFill>
        <p:spPr>
          <a:xfrm>
            <a:off x="342712" y="422142"/>
            <a:ext cx="1894245" cy="189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68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VS lab</dc:creator>
  <cp:lastModifiedBy>VS lab</cp:lastModifiedBy>
  <cp:revision>1</cp:revision>
  <dcterms:created xsi:type="dcterms:W3CDTF">2015-07-09T03:39:11Z</dcterms:created>
  <dcterms:modified xsi:type="dcterms:W3CDTF">2015-07-09T03:40:09Z</dcterms:modified>
</cp:coreProperties>
</file>