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42188" cy="1855788"/>
  <p:notesSz cx="6858000" cy="9144000"/>
  <p:defaultTextStyle>
    <a:defPPr>
      <a:defRPr lang="en-US"/>
    </a:defPPr>
    <a:lvl1pPr marL="0" algn="l" defTabSz="441472" rtl="0" eaLnBrk="1" latinLnBrk="0" hangingPunct="1">
      <a:defRPr sz="869" kern="1200">
        <a:solidFill>
          <a:schemeClr val="tx1"/>
        </a:solidFill>
        <a:latin typeface="+mn-lt"/>
        <a:ea typeface="+mn-ea"/>
        <a:cs typeface="+mn-cs"/>
      </a:defRPr>
    </a:lvl1pPr>
    <a:lvl2pPr marL="220736" algn="l" defTabSz="441472" rtl="0" eaLnBrk="1" latinLnBrk="0" hangingPunct="1">
      <a:defRPr sz="869" kern="1200">
        <a:solidFill>
          <a:schemeClr val="tx1"/>
        </a:solidFill>
        <a:latin typeface="+mn-lt"/>
        <a:ea typeface="+mn-ea"/>
        <a:cs typeface="+mn-cs"/>
      </a:defRPr>
    </a:lvl2pPr>
    <a:lvl3pPr marL="441472" algn="l" defTabSz="441472" rtl="0" eaLnBrk="1" latinLnBrk="0" hangingPunct="1">
      <a:defRPr sz="869" kern="1200">
        <a:solidFill>
          <a:schemeClr val="tx1"/>
        </a:solidFill>
        <a:latin typeface="+mn-lt"/>
        <a:ea typeface="+mn-ea"/>
        <a:cs typeface="+mn-cs"/>
      </a:defRPr>
    </a:lvl3pPr>
    <a:lvl4pPr marL="662208" algn="l" defTabSz="441472" rtl="0" eaLnBrk="1" latinLnBrk="0" hangingPunct="1">
      <a:defRPr sz="869" kern="1200">
        <a:solidFill>
          <a:schemeClr val="tx1"/>
        </a:solidFill>
        <a:latin typeface="+mn-lt"/>
        <a:ea typeface="+mn-ea"/>
        <a:cs typeface="+mn-cs"/>
      </a:defRPr>
    </a:lvl4pPr>
    <a:lvl5pPr marL="882945" algn="l" defTabSz="441472" rtl="0" eaLnBrk="1" latinLnBrk="0" hangingPunct="1">
      <a:defRPr sz="869" kern="1200">
        <a:solidFill>
          <a:schemeClr val="tx1"/>
        </a:solidFill>
        <a:latin typeface="+mn-lt"/>
        <a:ea typeface="+mn-ea"/>
        <a:cs typeface="+mn-cs"/>
      </a:defRPr>
    </a:lvl5pPr>
    <a:lvl6pPr marL="1103681" algn="l" defTabSz="441472" rtl="0" eaLnBrk="1" latinLnBrk="0" hangingPunct="1">
      <a:defRPr sz="869" kern="1200">
        <a:solidFill>
          <a:schemeClr val="tx1"/>
        </a:solidFill>
        <a:latin typeface="+mn-lt"/>
        <a:ea typeface="+mn-ea"/>
        <a:cs typeface="+mn-cs"/>
      </a:defRPr>
    </a:lvl6pPr>
    <a:lvl7pPr marL="1324417" algn="l" defTabSz="441472" rtl="0" eaLnBrk="1" latinLnBrk="0" hangingPunct="1">
      <a:defRPr sz="869" kern="1200">
        <a:solidFill>
          <a:schemeClr val="tx1"/>
        </a:solidFill>
        <a:latin typeface="+mn-lt"/>
        <a:ea typeface="+mn-ea"/>
        <a:cs typeface="+mn-cs"/>
      </a:defRPr>
    </a:lvl7pPr>
    <a:lvl8pPr marL="1545153" algn="l" defTabSz="441472" rtl="0" eaLnBrk="1" latinLnBrk="0" hangingPunct="1">
      <a:defRPr sz="869" kern="1200">
        <a:solidFill>
          <a:schemeClr val="tx1"/>
        </a:solidFill>
        <a:latin typeface="+mn-lt"/>
        <a:ea typeface="+mn-ea"/>
        <a:cs typeface="+mn-cs"/>
      </a:defRPr>
    </a:lvl8pPr>
    <a:lvl9pPr marL="1765889" algn="l" defTabSz="441472" rtl="0" eaLnBrk="1" latinLnBrk="0" hangingPunct="1">
      <a:defRPr sz="86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50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774" y="303714"/>
            <a:ext cx="5506641" cy="646089"/>
          </a:xfrm>
        </p:spPr>
        <p:txBody>
          <a:bodyPr anchor="b"/>
          <a:lstStyle>
            <a:lvl1pPr algn="ctr">
              <a:defRPr sz="16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774" y="974719"/>
            <a:ext cx="5506641" cy="448052"/>
          </a:xfrm>
        </p:spPr>
        <p:txBody>
          <a:bodyPr/>
          <a:lstStyle>
            <a:lvl1pPr marL="0" indent="0" algn="ctr">
              <a:buNone/>
              <a:defRPr sz="649"/>
            </a:lvl1pPr>
            <a:lvl2pPr marL="123718" indent="0" algn="ctr">
              <a:buNone/>
              <a:defRPr sz="541"/>
            </a:lvl2pPr>
            <a:lvl3pPr marL="247437" indent="0" algn="ctr">
              <a:buNone/>
              <a:defRPr sz="487"/>
            </a:lvl3pPr>
            <a:lvl4pPr marL="371155" indent="0" algn="ctr">
              <a:buNone/>
              <a:defRPr sz="433"/>
            </a:lvl4pPr>
            <a:lvl5pPr marL="494873" indent="0" algn="ctr">
              <a:buNone/>
              <a:defRPr sz="433"/>
            </a:lvl5pPr>
            <a:lvl6pPr marL="618592" indent="0" algn="ctr">
              <a:buNone/>
              <a:defRPr sz="433"/>
            </a:lvl6pPr>
            <a:lvl7pPr marL="742310" indent="0" algn="ctr">
              <a:buNone/>
              <a:defRPr sz="433"/>
            </a:lvl7pPr>
            <a:lvl8pPr marL="866028" indent="0" algn="ctr">
              <a:buNone/>
              <a:defRPr sz="433"/>
            </a:lvl8pPr>
            <a:lvl9pPr marL="989747" indent="0" algn="ctr">
              <a:buNone/>
              <a:defRPr sz="4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4253" y="98803"/>
            <a:ext cx="1583159" cy="15726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775" y="98803"/>
            <a:ext cx="4657701" cy="15726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51" y="462659"/>
            <a:ext cx="6332637" cy="771956"/>
          </a:xfrm>
        </p:spPr>
        <p:txBody>
          <a:bodyPr anchor="b"/>
          <a:lstStyle>
            <a:lvl1pPr>
              <a:defRPr sz="16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951" y="1241918"/>
            <a:ext cx="6332637" cy="405953"/>
          </a:xfrm>
        </p:spPr>
        <p:txBody>
          <a:bodyPr/>
          <a:lstStyle>
            <a:lvl1pPr marL="0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1pPr>
            <a:lvl2pPr marL="123718" indent="0">
              <a:buNone/>
              <a:defRPr sz="541">
                <a:solidFill>
                  <a:schemeClr val="tx1">
                    <a:tint val="75000"/>
                  </a:schemeClr>
                </a:solidFill>
              </a:defRPr>
            </a:lvl2pPr>
            <a:lvl3pPr marL="247437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3pPr>
            <a:lvl4pPr marL="371155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4pPr>
            <a:lvl5pPr marL="494873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5pPr>
            <a:lvl6pPr marL="618592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6pPr>
            <a:lvl7pPr marL="742310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7pPr>
            <a:lvl8pPr marL="866028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8pPr>
            <a:lvl9pPr marL="989747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775" y="494018"/>
            <a:ext cx="3120430" cy="1177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6983" y="494018"/>
            <a:ext cx="3120430" cy="1177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32" y="98804"/>
            <a:ext cx="6332637" cy="35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732" y="454926"/>
            <a:ext cx="3106089" cy="222952"/>
          </a:xfrm>
        </p:spPr>
        <p:txBody>
          <a:bodyPr anchor="b"/>
          <a:lstStyle>
            <a:lvl1pPr marL="0" indent="0">
              <a:buNone/>
              <a:defRPr sz="649" b="1"/>
            </a:lvl1pPr>
            <a:lvl2pPr marL="123718" indent="0">
              <a:buNone/>
              <a:defRPr sz="541" b="1"/>
            </a:lvl2pPr>
            <a:lvl3pPr marL="247437" indent="0">
              <a:buNone/>
              <a:defRPr sz="487" b="1"/>
            </a:lvl3pPr>
            <a:lvl4pPr marL="371155" indent="0">
              <a:buNone/>
              <a:defRPr sz="433" b="1"/>
            </a:lvl4pPr>
            <a:lvl5pPr marL="494873" indent="0">
              <a:buNone/>
              <a:defRPr sz="433" b="1"/>
            </a:lvl5pPr>
            <a:lvl6pPr marL="618592" indent="0">
              <a:buNone/>
              <a:defRPr sz="433" b="1"/>
            </a:lvl6pPr>
            <a:lvl7pPr marL="742310" indent="0">
              <a:buNone/>
              <a:defRPr sz="433" b="1"/>
            </a:lvl7pPr>
            <a:lvl8pPr marL="866028" indent="0">
              <a:buNone/>
              <a:defRPr sz="433" b="1"/>
            </a:lvl8pPr>
            <a:lvl9pPr marL="989747" indent="0">
              <a:buNone/>
              <a:defRPr sz="4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732" y="677878"/>
            <a:ext cx="3106089" cy="9970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983" y="454926"/>
            <a:ext cx="3121386" cy="222952"/>
          </a:xfrm>
        </p:spPr>
        <p:txBody>
          <a:bodyPr anchor="b"/>
          <a:lstStyle>
            <a:lvl1pPr marL="0" indent="0">
              <a:buNone/>
              <a:defRPr sz="649" b="1"/>
            </a:lvl1pPr>
            <a:lvl2pPr marL="123718" indent="0">
              <a:buNone/>
              <a:defRPr sz="541" b="1"/>
            </a:lvl2pPr>
            <a:lvl3pPr marL="247437" indent="0">
              <a:buNone/>
              <a:defRPr sz="487" b="1"/>
            </a:lvl3pPr>
            <a:lvl4pPr marL="371155" indent="0">
              <a:buNone/>
              <a:defRPr sz="433" b="1"/>
            </a:lvl4pPr>
            <a:lvl5pPr marL="494873" indent="0">
              <a:buNone/>
              <a:defRPr sz="433" b="1"/>
            </a:lvl5pPr>
            <a:lvl6pPr marL="618592" indent="0">
              <a:buNone/>
              <a:defRPr sz="433" b="1"/>
            </a:lvl6pPr>
            <a:lvl7pPr marL="742310" indent="0">
              <a:buNone/>
              <a:defRPr sz="433" b="1"/>
            </a:lvl7pPr>
            <a:lvl8pPr marL="866028" indent="0">
              <a:buNone/>
              <a:defRPr sz="433" b="1"/>
            </a:lvl8pPr>
            <a:lvl9pPr marL="989747" indent="0">
              <a:buNone/>
              <a:defRPr sz="4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983" y="677878"/>
            <a:ext cx="3121386" cy="9970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8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32" y="123719"/>
            <a:ext cx="2368047" cy="433017"/>
          </a:xfrm>
        </p:spPr>
        <p:txBody>
          <a:bodyPr anchor="b"/>
          <a:lstStyle>
            <a:lvl1pPr>
              <a:defRPr sz="8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1386" y="267199"/>
            <a:ext cx="3716983" cy="1318812"/>
          </a:xfrm>
        </p:spPr>
        <p:txBody>
          <a:bodyPr/>
          <a:lstStyle>
            <a:lvl1pPr>
              <a:defRPr sz="866"/>
            </a:lvl1pPr>
            <a:lvl2pPr>
              <a:defRPr sz="758"/>
            </a:lvl2pPr>
            <a:lvl3pPr>
              <a:defRPr sz="649"/>
            </a:lvl3pPr>
            <a:lvl4pPr>
              <a:defRPr sz="541"/>
            </a:lvl4pPr>
            <a:lvl5pPr>
              <a:defRPr sz="541"/>
            </a:lvl5pPr>
            <a:lvl6pPr>
              <a:defRPr sz="541"/>
            </a:lvl6pPr>
            <a:lvl7pPr>
              <a:defRPr sz="541"/>
            </a:lvl7pPr>
            <a:lvl8pPr>
              <a:defRPr sz="541"/>
            </a:lvl8pPr>
            <a:lvl9pPr>
              <a:defRPr sz="54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732" y="556736"/>
            <a:ext cx="2368047" cy="1031423"/>
          </a:xfrm>
        </p:spPr>
        <p:txBody>
          <a:bodyPr/>
          <a:lstStyle>
            <a:lvl1pPr marL="0" indent="0">
              <a:buNone/>
              <a:defRPr sz="433"/>
            </a:lvl1pPr>
            <a:lvl2pPr marL="123718" indent="0">
              <a:buNone/>
              <a:defRPr sz="379"/>
            </a:lvl2pPr>
            <a:lvl3pPr marL="247437" indent="0">
              <a:buNone/>
              <a:defRPr sz="325"/>
            </a:lvl3pPr>
            <a:lvl4pPr marL="371155" indent="0">
              <a:buNone/>
              <a:defRPr sz="271"/>
            </a:lvl4pPr>
            <a:lvl5pPr marL="494873" indent="0">
              <a:buNone/>
              <a:defRPr sz="271"/>
            </a:lvl5pPr>
            <a:lvl6pPr marL="618592" indent="0">
              <a:buNone/>
              <a:defRPr sz="271"/>
            </a:lvl6pPr>
            <a:lvl7pPr marL="742310" indent="0">
              <a:buNone/>
              <a:defRPr sz="271"/>
            </a:lvl7pPr>
            <a:lvl8pPr marL="866028" indent="0">
              <a:buNone/>
              <a:defRPr sz="271"/>
            </a:lvl8pPr>
            <a:lvl9pPr marL="989747" indent="0">
              <a:buNone/>
              <a:defRPr sz="2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32" y="123719"/>
            <a:ext cx="2368047" cy="433017"/>
          </a:xfrm>
        </p:spPr>
        <p:txBody>
          <a:bodyPr anchor="b"/>
          <a:lstStyle>
            <a:lvl1pPr>
              <a:defRPr sz="8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1386" y="267199"/>
            <a:ext cx="3716983" cy="1318812"/>
          </a:xfrm>
        </p:spPr>
        <p:txBody>
          <a:bodyPr anchor="t"/>
          <a:lstStyle>
            <a:lvl1pPr marL="0" indent="0">
              <a:buNone/>
              <a:defRPr sz="866"/>
            </a:lvl1pPr>
            <a:lvl2pPr marL="123718" indent="0">
              <a:buNone/>
              <a:defRPr sz="758"/>
            </a:lvl2pPr>
            <a:lvl3pPr marL="247437" indent="0">
              <a:buNone/>
              <a:defRPr sz="649"/>
            </a:lvl3pPr>
            <a:lvl4pPr marL="371155" indent="0">
              <a:buNone/>
              <a:defRPr sz="541"/>
            </a:lvl4pPr>
            <a:lvl5pPr marL="494873" indent="0">
              <a:buNone/>
              <a:defRPr sz="541"/>
            </a:lvl5pPr>
            <a:lvl6pPr marL="618592" indent="0">
              <a:buNone/>
              <a:defRPr sz="541"/>
            </a:lvl6pPr>
            <a:lvl7pPr marL="742310" indent="0">
              <a:buNone/>
              <a:defRPr sz="541"/>
            </a:lvl7pPr>
            <a:lvl8pPr marL="866028" indent="0">
              <a:buNone/>
              <a:defRPr sz="541"/>
            </a:lvl8pPr>
            <a:lvl9pPr marL="989747" indent="0">
              <a:buNone/>
              <a:defRPr sz="54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732" y="556736"/>
            <a:ext cx="2368047" cy="1031423"/>
          </a:xfrm>
        </p:spPr>
        <p:txBody>
          <a:bodyPr/>
          <a:lstStyle>
            <a:lvl1pPr marL="0" indent="0">
              <a:buNone/>
              <a:defRPr sz="433"/>
            </a:lvl1pPr>
            <a:lvl2pPr marL="123718" indent="0">
              <a:buNone/>
              <a:defRPr sz="379"/>
            </a:lvl2pPr>
            <a:lvl3pPr marL="247437" indent="0">
              <a:buNone/>
              <a:defRPr sz="325"/>
            </a:lvl3pPr>
            <a:lvl4pPr marL="371155" indent="0">
              <a:buNone/>
              <a:defRPr sz="271"/>
            </a:lvl4pPr>
            <a:lvl5pPr marL="494873" indent="0">
              <a:buNone/>
              <a:defRPr sz="271"/>
            </a:lvl5pPr>
            <a:lvl6pPr marL="618592" indent="0">
              <a:buNone/>
              <a:defRPr sz="271"/>
            </a:lvl6pPr>
            <a:lvl7pPr marL="742310" indent="0">
              <a:buNone/>
              <a:defRPr sz="271"/>
            </a:lvl7pPr>
            <a:lvl8pPr marL="866028" indent="0">
              <a:buNone/>
              <a:defRPr sz="271"/>
            </a:lvl8pPr>
            <a:lvl9pPr marL="989747" indent="0">
              <a:buNone/>
              <a:defRPr sz="2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776" y="98804"/>
            <a:ext cx="6332637" cy="35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776" y="494018"/>
            <a:ext cx="6332637" cy="1177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776" y="1720040"/>
            <a:ext cx="1651992" cy="98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56449-C685-482C-B8D8-8375DD635249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2100" y="1720040"/>
            <a:ext cx="2477988" cy="98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5420" y="1720040"/>
            <a:ext cx="1651992" cy="98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9B28-67A4-4131-9F6D-4190EB5DA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7437" rtl="0" eaLnBrk="1" latinLnBrk="0" hangingPunct="1">
        <a:lnSpc>
          <a:spcPct val="90000"/>
        </a:lnSpc>
        <a:spcBef>
          <a:spcPct val="0"/>
        </a:spcBef>
        <a:buNone/>
        <a:defRPr sz="11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859" indent="-61859" algn="l" defTabSz="247437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758" kern="1200">
          <a:solidFill>
            <a:schemeClr val="tx1"/>
          </a:solidFill>
          <a:latin typeface="+mn-lt"/>
          <a:ea typeface="+mn-ea"/>
          <a:cs typeface="+mn-cs"/>
        </a:defRPr>
      </a:lvl1pPr>
      <a:lvl2pPr marL="185577" indent="-61859" algn="l" defTabSz="247437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2pPr>
      <a:lvl3pPr marL="309296" indent="-61859" algn="l" defTabSz="247437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541" kern="1200">
          <a:solidFill>
            <a:schemeClr val="tx1"/>
          </a:solidFill>
          <a:latin typeface="+mn-lt"/>
          <a:ea typeface="+mn-ea"/>
          <a:cs typeface="+mn-cs"/>
        </a:defRPr>
      </a:lvl3pPr>
      <a:lvl4pPr marL="433014" indent="-61859" algn="l" defTabSz="247437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4pPr>
      <a:lvl5pPr marL="556732" indent="-61859" algn="l" defTabSz="247437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5pPr>
      <a:lvl6pPr marL="680451" indent="-61859" algn="l" defTabSz="247437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6pPr>
      <a:lvl7pPr marL="804169" indent="-61859" algn="l" defTabSz="247437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7pPr>
      <a:lvl8pPr marL="927887" indent="-61859" algn="l" defTabSz="247437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8pPr>
      <a:lvl9pPr marL="1051606" indent="-61859" algn="l" defTabSz="247437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7437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1pPr>
      <a:lvl2pPr marL="123718" algn="l" defTabSz="247437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2pPr>
      <a:lvl3pPr marL="247437" algn="l" defTabSz="247437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3pPr>
      <a:lvl4pPr marL="371155" algn="l" defTabSz="247437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4pPr>
      <a:lvl5pPr marL="494873" algn="l" defTabSz="247437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5pPr>
      <a:lvl6pPr marL="618592" algn="l" defTabSz="247437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6pPr>
      <a:lvl7pPr marL="742310" algn="l" defTabSz="247437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7pPr>
      <a:lvl8pPr marL="866028" algn="l" defTabSz="247437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8pPr>
      <a:lvl9pPr marL="989747" algn="l" defTabSz="247437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479" y="38416"/>
            <a:ext cx="2199193" cy="177736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3" y="38417"/>
            <a:ext cx="2199193" cy="177736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99" y="38418"/>
            <a:ext cx="2199193" cy="17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4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2015-07-08T21:13:49Z</dcterms:created>
  <dcterms:modified xsi:type="dcterms:W3CDTF">2015-07-08T21:14:22Z</dcterms:modified>
</cp:coreProperties>
</file>