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309100" cy="3227388"/>
  <p:notesSz cx="6858000" cy="9144000"/>
  <p:defaultTextStyle>
    <a:defPPr>
      <a:defRPr lang="en-US"/>
    </a:defPPr>
    <a:lvl1pPr marL="0" algn="l" defTabSz="573603" rtl="0" eaLnBrk="1" latinLnBrk="0" hangingPunct="1">
      <a:defRPr sz="1129" kern="1200">
        <a:solidFill>
          <a:schemeClr val="tx1"/>
        </a:solidFill>
        <a:latin typeface="+mn-lt"/>
        <a:ea typeface="+mn-ea"/>
        <a:cs typeface="+mn-cs"/>
      </a:defRPr>
    </a:lvl1pPr>
    <a:lvl2pPr marL="286802" algn="l" defTabSz="573603" rtl="0" eaLnBrk="1" latinLnBrk="0" hangingPunct="1">
      <a:defRPr sz="1129" kern="1200">
        <a:solidFill>
          <a:schemeClr val="tx1"/>
        </a:solidFill>
        <a:latin typeface="+mn-lt"/>
        <a:ea typeface="+mn-ea"/>
        <a:cs typeface="+mn-cs"/>
      </a:defRPr>
    </a:lvl2pPr>
    <a:lvl3pPr marL="573603" algn="l" defTabSz="573603" rtl="0" eaLnBrk="1" latinLnBrk="0" hangingPunct="1">
      <a:defRPr sz="1129" kern="1200">
        <a:solidFill>
          <a:schemeClr val="tx1"/>
        </a:solidFill>
        <a:latin typeface="+mn-lt"/>
        <a:ea typeface="+mn-ea"/>
        <a:cs typeface="+mn-cs"/>
      </a:defRPr>
    </a:lvl3pPr>
    <a:lvl4pPr marL="860405" algn="l" defTabSz="573603" rtl="0" eaLnBrk="1" latinLnBrk="0" hangingPunct="1">
      <a:defRPr sz="1129" kern="1200">
        <a:solidFill>
          <a:schemeClr val="tx1"/>
        </a:solidFill>
        <a:latin typeface="+mn-lt"/>
        <a:ea typeface="+mn-ea"/>
        <a:cs typeface="+mn-cs"/>
      </a:defRPr>
    </a:lvl4pPr>
    <a:lvl5pPr marL="1147206" algn="l" defTabSz="573603" rtl="0" eaLnBrk="1" latinLnBrk="0" hangingPunct="1">
      <a:defRPr sz="1129" kern="1200">
        <a:solidFill>
          <a:schemeClr val="tx1"/>
        </a:solidFill>
        <a:latin typeface="+mn-lt"/>
        <a:ea typeface="+mn-ea"/>
        <a:cs typeface="+mn-cs"/>
      </a:defRPr>
    </a:lvl5pPr>
    <a:lvl6pPr marL="1434008" algn="l" defTabSz="573603" rtl="0" eaLnBrk="1" latinLnBrk="0" hangingPunct="1">
      <a:defRPr sz="1129" kern="1200">
        <a:solidFill>
          <a:schemeClr val="tx1"/>
        </a:solidFill>
        <a:latin typeface="+mn-lt"/>
        <a:ea typeface="+mn-ea"/>
        <a:cs typeface="+mn-cs"/>
      </a:defRPr>
    </a:lvl6pPr>
    <a:lvl7pPr marL="1720809" algn="l" defTabSz="573603" rtl="0" eaLnBrk="1" latinLnBrk="0" hangingPunct="1">
      <a:defRPr sz="1129" kern="1200">
        <a:solidFill>
          <a:schemeClr val="tx1"/>
        </a:solidFill>
        <a:latin typeface="+mn-lt"/>
        <a:ea typeface="+mn-ea"/>
        <a:cs typeface="+mn-cs"/>
      </a:defRPr>
    </a:lvl7pPr>
    <a:lvl8pPr marL="2007611" algn="l" defTabSz="573603" rtl="0" eaLnBrk="1" latinLnBrk="0" hangingPunct="1">
      <a:defRPr sz="1129" kern="1200">
        <a:solidFill>
          <a:schemeClr val="tx1"/>
        </a:solidFill>
        <a:latin typeface="+mn-lt"/>
        <a:ea typeface="+mn-ea"/>
        <a:cs typeface="+mn-cs"/>
      </a:defRPr>
    </a:lvl8pPr>
    <a:lvl9pPr marL="2294412" algn="l" defTabSz="573603" rtl="0" eaLnBrk="1" latinLnBrk="0" hangingPunct="1">
      <a:defRPr sz="112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80" d="100"/>
          <a:sy n="80" d="100"/>
        </p:scale>
        <p:origin x="2340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3638" y="528186"/>
            <a:ext cx="6981825" cy="1123609"/>
          </a:xfrm>
        </p:spPr>
        <p:txBody>
          <a:bodyPr anchor="b"/>
          <a:lstStyle>
            <a:lvl1pPr algn="ctr">
              <a:defRPr sz="28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3638" y="1695126"/>
            <a:ext cx="6981825" cy="779205"/>
          </a:xfrm>
        </p:spPr>
        <p:txBody>
          <a:bodyPr/>
          <a:lstStyle>
            <a:lvl1pPr marL="0" indent="0" algn="ctr">
              <a:buNone/>
              <a:defRPr sz="1129"/>
            </a:lvl1pPr>
            <a:lvl2pPr marL="215158" indent="0" algn="ctr">
              <a:buNone/>
              <a:defRPr sz="941"/>
            </a:lvl2pPr>
            <a:lvl3pPr marL="430317" indent="0" algn="ctr">
              <a:buNone/>
              <a:defRPr sz="847"/>
            </a:lvl3pPr>
            <a:lvl4pPr marL="645475" indent="0" algn="ctr">
              <a:buNone/>
              <a:defRPr sz="753"/>
            </a:lvl4pPr>
            <a:lvl5pPr marL="860633" indent="0" algn="ctr">
              <a:buNone/>
              <a:defRPr sz="753"/>
            </a:lvl5pPr>
            <a:lvl6pPr marL="1075792" indent="0" algn="ctr">
              <a:buNone/>
              <a:defRPr sz="753"/>
            </a:lvl6pPr>
            <a:lvl7pPr marL="1290950" indent="0" algn="ctr">
              <a:buNone/>
              <a:defRPr sz="753"/>
            </a:lvl7pPr>
            <a:lvl8pPr marL="1506108" indent="0" algn="ctr">
              <a:buNone/>
              <a:defRPr sz="753"/>
            </a:lvl8pPr>
            <a:lvl9pPr marL="1721267" indent="0" algn="ctr">
              <a:buNone/>
              <a:defRPr sz="75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99D4-7A77-455D-9F93-0732061075D3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9145-7F1A-42FD-884B-D545B125C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1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99D4-7A77-455D-9F93-0732061075D3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9145-7F1A-42FD-884B-D545B125C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3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825" y="171829"/>
            <a:ext cx="2007275" cy="27350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01" y="171829"/>
            <a:ext cx="5905460" cy="27350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99D4-7A77-455D-9F93-0732061075D3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9145-7F1A-42FD-884B-D545B125C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0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99D4-7A77-455D-9F93-0732061075D3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9145-7F1A-42FD-884B-D545B125C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8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152" y="804606"/>
            <a:ext cx="8029099" cy="1342504"/>
          </a:xfrm>
        </p:spPr>
        <p:txBody>
          <a:bodyPr anchor="b"/>
          <a:lstStyle>
            <a:lvl1pPr>
              <a:defRPr sz="28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152" y="2159810"/>
            <a:ext cx="8029099" cy="705991"/>
          </a:xfrm>
        </p:spPr>
        <p:txBody>
          <a:bodyPr/>
          <a:lstStyle>
            <a:lvl1pPr marL="0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1pPr>
            <a:lvl2pPr marL="215158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2pPr>
            <a:lvl3pPr marL="430317" indent="0">
              <a:buNone/>
              <a:defRPr sz="847">
                <a:solidFill>
                  <a:schemeClr val="tx1">
                    <a:tint val="75000"/>
                  </a:schemeClr>
                </a:solidFill>
              </a:defRPr>
            </a:lvl3pPr>
            <a:lvl4pPr marL="645475" indent="0">
              <a:buNone/>
              <a:defRPr sz="753">
                <a:solidFill>
                  <a:schemeClr val="tx1">
                    <a:tint val="75000"/>
                  </a:schemeClr>
                </a:solidFill>
              </a:defRPr>
            </a:lvl4pPr>
            <a:lvl5pPr marL="860633" indent="0">
              <a:buNone/>
              <a:defRPr sz="753">
                <a:solidFill>
                  <a:schemeClr val="tx1">
                    <a:tint val="75000"/>
                  </a:schemeClr>
                </a:solidFill>
              </a:defRPr>
            </a:lvl5pPr>
            <a:lvl6pPr marL="1075792" indent="0">
              <a:buNone/>
              <a:defRPr sz="753">
                <a:solidFill>
                  <a:schemeClr val="tx1">
                    <a:tint val="75000"/>
                  </a:schemeClr>
                </a:solidFill>
              </a:defRPr>
            </a:lvl6pPr>
            <a:lvl7pPr marL="1290950" indent="0">
              <a:buNone/>
              <a:defRPr sz="753">
                <a:solidFill>
                  <a:schemeClr val="tx1">
                    <a:tint val="75000"/>
                  </a:schemeClr>
                </a:solidFill>
              </a:defRPr>
            </a:lvl7pPr>
            <a:lvl8pPr marL="1506108" indent="0">
              <a:buNone/>
              <a:defRPr sz="753">
                <a:solidFill>
                  <a:schemeClr val="tx1">
                    <a:tint val="75000"/>
                  </a:schemeClr>
                </a:solidFill>
              </a:defRPr>
            </a:lvl8pPr>
            <a:lvl9pPr marL="1721267" indent="0">
              <a:buNone/>
              <a:defRPr sz="7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99D4-7A77-455D-9F93-0732061075D3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9145-7F1A-42FD-884B-D545B125C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9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00" y="859143"/>
            <a:ext cx="3956368" cy="20477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732" y="859143"/>
            <a:ext cx="3956368" cy="20477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99D4-7A77-455D-9F93-0732061075D3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9145-7F1A-42FD-884B-D545B125C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4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13" y="171829"/>
            <a:ext cx="8029099" cy="6238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214" y="791158"/>
            <a:ext cx="3938185" cy="387735"/>
          </a:xfrm>
        </p:spPr>
        <p:txBody>
          <a:bodyPr anchor="b"/>
          <a:lstStyle>
            <a:lvl1pPr marL="0" indent="0">
              <a:buNone/>
              <a:defRPr sz="1129" b="1"/>
            </a:lvl1pPr>
            <a:lvl2pPr marL="215158" indent="0">
              <a:buNone/>
              <a:defRPr sz="941" b="1"/>
            </a:lvl2pPr>
            <a:lvl3pPr marL="430317" indent="0">
              <a:buNone/>
              <a:defRPr sz="847" b="1"/>
            </a:lvl3pPr>
            <a:lvl4pPr marL="645475" indent="0">
              <a:buNone/>
              <a:defRPr sz="753" b="1"/>
            </a:lvl4pPr>
            <a:lvl5pPr marL="860633" indent="0">
              <a:buNone/>
              <a:defRPr sz="753" b="1"/>
            </a:lvl5pPr>
            <a:lvl6pPr marL="1075792" indent="0">
              <a:buNone/>
              <a:defRPr sz="753" b="1"/>
            </a:lvl6pPr>
            <a:lvl7pPr marL="1290950" indent="0">
              <a:buNone/>
              <a:defRPr sz="753" b="1"/>
            </a:lvl7pPr>
            <a:lvl8pPr marL="1506108" indent="0">
              <a:buNone/>
              <a:defRPr sz="753" b="1"/>
            </a:lvl8pPr>
            <a:lvl9pPr marL="1721267" indent="0">
              <a:buNone/>
              <a:defRPr sz="75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214" y="1178893"/>
            <a:ext cx="3938185" cy="17339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2732" y="791158"/>
            <a:ext cx="3957580" cy="387735"/>
          </a:xfrm>
        </p:spPr>
        <p:txBody>
          <a:bodyPr anchor="b"/>
          <a:lstStyle>
            <a:lvl1pPr marL="0" indent="0">
              <a:buNone/>
              <a:defRPr sz="1129" b="1"/>
            </a:lvl1pPr>
            <a:lvl2pPr marL="215158" indent="0">
              <a:buNone/>
              <a:defRPr sz="941" b="1"/>
            </a:lvl2pPr>
            <a:lvl3pPr marL="430317" indent="0">
              <a:buNone/>
              <a:defRPr sz="847" b="1"/>
            </a:lvl3pPr>
            <a:lvl4pPr marL="645475" indent="0">
              <a:buNone/>
              <a:defRPr sz="753" b="1"/>
            </a:lvl4pPr>
            <a:lvl5pPr marL="860633" indent="0">
              <a:buNone/>
              <a:defRPr sz="753" b="1"/>
            </a:lvl5pPr>
            <a:lvl6pPr marL="1075792" indent="0">
              <a:buNone/>
              <a:defRPr sz="753" b="1"/>
            </a:lvl6pPr>
            <a:lvl7pPr marL="1290950" indent="0">
              <a:buNone/>
              <a:defRPr sz="753" b="1"/>
            </a:lvl7pPr>
            <a:lvl8pPr marL="1506108" indent="0">
              <a:buNone/>
              <a:defRPr sz="753" b="1"/>
            </a:lvl8pPr>
            <a:lvl9pPr marL="1721267" indent="0">
              <a:buNone/>
              <a:defRPr sz="75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2732" y="1178893"/>
            <a:ext cx="3957580" cy="17339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99D4-7A77-455D-9F93-0732061075D3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9145-7F1A-42FD-884B-D545B125C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1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99D4-7A77-455D-9F93-0732061075D3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9145-7F1A-42FD-884B-D545B125C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7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99D4-7A77-455D-9F93-0732061075D3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9145-7F1A-42FD-884B-D545B125C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0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13" y="215159"/>
            <a:ext cx="3002427" cy="753057"/>
          </a:xfrm>
        </p:spPr>
        <p:txBody>
          <a:bodyPr anchor="b"/>
          <a:lstStyle>
            <a:lvl1pPr>
              <a:defRPr sz="150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580" y="464684"/>
            <a:ext cx="4712732" cy="2293537"/>
          </a:xfrm>
        </p:spPr>
        <p:txBody>
          <a:bodyPr/>
          <a:lstStyle>
            <a:lvl1pPr>
              <a:defRPr sz="1506"/>
            </a:lvl1pPr>
            <a:lvl2pPr>
              <a:defRPr sz="1318"/>
            </a:lvl2pPr>
            <a:lvl3pPr>
              <a:defRPr sz="1129"/>
            </a:lvl3pPr>
            <a:lvl4pPr>
              <a:defRPr sz="941"/>
            </a:lvl4pPr>
            <a:lvl5pPr>
              <a:defRPr sz="941"/>
            </a:lvl5pPr>
            <a:lvl6pPr>
              <a:defRPr sz="941"/>
            </a:lvl6pPr>
            <a:lvl7pPr>
              <a:defRPr sz="941"/>
            </a:lvl7pPr>
            <a:lvl8pPr>
              <a:defRPr sz="941"/>
            </a:lvl8pPr>
            <a:lvl9pPr>
              <a:defRPr sz="94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13" y="968216"/>
            <a:ext cx="3002427" cy="1793741"/>
          </a:xfrm>
        </p:spPr>
        <p:txBody>
          <a:bodyPr/>
          <a:lstStyle>
            <a:lvl1pPr marL="0" indent="0">
              <a:buNone/>
              <a:defRPr sz="753"/>
            </a:lvl1pPr>
            <a:lvl2pPr marL="215158" indent="0">
              <a:buNone/>
              <a:defRPr sz="659"/>
            </a:lvl2pPr>
            <a:lvl3pPr marL="430317" indent="0">
              <a:buNone/>
              <a:defRPr sz="565"/>
            </a:lvl3pPr>
            <a:lvl4pPr marL="645475" indent="0">
              <a:buNone/>
              <a:defRPr sz="471"/>
            </a:lvl4pPr>
            <a:lvl5pPr marL="860633" indent="0">
              <a:buNone/>
              <a:defRPr sz="471"/>
            </a:lvl5pPr>
            <a:lvl6pPr marL="1075792" indent="0">
              <a:buNone/>
              <a:defRPr sz="471"/>
            </a:lvl6pPr>
            <a:lvl7pPr marL="1290950" indent="0">
              <a:buNone/>
              <a:defRPr sz="471"/>
            </a:lvl7pPr>
            <a:lvl8pPr marL="1506108" indent="0">
              <a:buNone/>
              <a:defRPr sz="471"/>
            </a:lvl8pPr>
            <a:lvl9pPr marL="1721267" indent="0">
              <a:buNone/>
              <a:defRPr sz="47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99D4-7A77-455D-9F93-0732061075D3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9145-7F1A-42FD-884B-D545B125C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13" y="215159"/>
            <a:ext cx="3002427" cy="753057"/>
          </a:xfrm>
        </p:spPr>
        <p:txBody>
          <a:bodyPr anchor="b"/>
          <a:lstStyle>
            <a:lvl1pPr>
              <a:defRPr sz="150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57580" y="464684"/>
            <a:ext cx="4712732" cy="2293537"/>
          </a:xfrm>
        </p:spPr>
        <p:txBody>
          <a:bodyPr anchor="t"/>
          <a:lstStyle>
            <a:lvl1pPr marL="0" indent="0">
              <a:buNone/>
              <a:defRPr sz="1506"/>
            </a:lvl1pPr>
            <a:lvl2pPr marL="215158" indent="0">
              <a:buNone/>
              <a:defRPr sz="1318"/>
            </a:lvl2pPr>
            <a:lvl3pPr marL="430317" indent="0">
              <a:buNone/>
              <a:defRPr sz="1129"/>
            </a:lvl3pPr>
            <a:lvl4pPr marL="645475" indent="0">
              <a:buNone/>
              <a:defRPr sz="941"/>
            </a:lvl4pPr>
            <a:lvl5pPr marL="860633" indent="0">
              <a:buNone/>
              <a:defRPr sz="941"/>
            </a:lvl5pPr>
            <a:lvl6pPr marL="1075792" indent="0">
              <a:buNone/>
              <a:defRPr sz="941"/>
            </a:lvl6pPr>
            <a:lvl7pPr marL="1290950" indent="0">
              <a:buNone/>
              <a:defRPr sz="941"/>
            </a:lvl7pPr>
            <a:lvl8pPr marL="1506108" indent="0">
              <a:buNone/>
              <a:defRPr sz="941"/>
            </a:lvl8pPr>
            <a:lvl9pPr marL="1721267" indent="0">
              <a:buNone/>
              <a:defRPr sz="94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13" y="968216"/>
            <a:ext cx="3002427" cy="1793741"/>
          </a:xfrm>
        </p:spPr>
        <p:txBody>
          <a:bodyPr/>
          <a:lstStyle>
            <a:lvl1pPr marL="0" indent="0">
              <a:buNone/>
              <a:defRPr sz="753"/>
            </a:lvl1pPr>
            <a:lvl2pPr marL="215158" indent="0">
              <a:buNone/>
              <a:defRPr sz="659"/>
            </a:lvl2pPr>
            <a:lvl3pPr marL="430317" indent="0">
              <a:buNone/>
              <a:defRPr sz="565"/>
            </a:lvl3pPr>
            <a:lvl4pPr marL="645475" indent="0">
              <a:buNone/>
              <a:defRPr sz="471"/>
            </a:lvl4pPr>
            <a:lvl5pPr marL="860633" indent="0">
              <a:buNone/>
              <a:defRPr sz="471"/>
            </a:lvl5pPr>
            <a:lvl6pPr marL="1075792" indent="0">
              <a:buNone/>
              <a:defRPr sz="471"/>
            </a:lvl6pPr>
            <a:lvl7pPr marL="1290950" indent="0">
              <a:buNone/>
              <a:defRPr sz="471"/>
            </a:lvl7pPr>
            <a:lvl8pPr marL="1506108" indent="0">
              <a:buNone/>
              <a:defRPr sz="471"/>
            </a:lvl8pPr>
            <a:lvl9pPr marL="1721267" indent="0">
              <a:buNone/>
              <a:defRPr sz="47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99D4-7A77-455D-9F93-0732061075D3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9145-7F1A-42FD-884B-D545B125C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3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01" y="171829"/>
            <a:ext cx="8029099" cy="62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01" y="859143"/>
            <a:ext cx="8029099" cy="2047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00" y="2991311"/>
            <a:ext cx="2094548" cy="1718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E99D4-7A77-455D-9F93-0732061075D3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3640" y="2991311"/>
            <a:ext cx="3141821" cy="1718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4552" y="2991311"/>
            <a:ext cx="2094548" cy="1718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F9145-7F1A-42FD-884B-D545B125C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8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0317" rtl="0" eaLnBrk="1" latinLnBrk="0" hangingPunct="1">
        <a:lnSpc>
          <a:spcPct val="90000"/>
        </a:lnSpc>
        <a:spcBef>
          <a:spcPct val="0"/>
        </a:spcBef>
        <a:buNone/>
        <a:defRPr sz="20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579" indent="-107579" algn="l" defTabSz="430317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sz="1318" kern="1200">
          <a:solidFill>
            <a:schemeClr val="tx1"/>
          </a:solidFill>
          <a:latin typeface="+mn-lt"/>
          <a:ea typeface="+mn-ea"/>
          <a:cs typeface="+mn-cs"/>
        </a:defRPr>
      </a:lvl1pPr>
      <a:lvl2pPr marL="322737" indent="-107579" algn="l" defTabSz="430317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1129" kern="1200">
          <a:solidFill>
            <a:schemeClr val="tx1"/>
          </a:solidFill>
          <a:latin typeface="+mn-lt"/>
          <a:ea typeface="+mn-ea"/>
          <a:cs typeface="+mn-cs"/>
        </a:defRPr>
      </a:lvl2pPr>
      <a:lvl3pPr marL="537896" indent="-107579" algn="l" defTabSz="430317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941" kern="1200">
          <a:solidFill>
            <a:schemeClr val="tx1"/>
          </a:solidFill>
          <a:latin typeface="+mn-lt"/>
          <a:ea typeface="+mn-ea"/>
          <a:cs typeface="+mn-cs"/>
        </a:defRPr>
      </a:lvl3pPr>
      <a:lvl4pPr marL="753054" indent="-107579" algn="l" defTabSz="430317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7" kern="1200">
          <a:solidFill>
            <a:schemeClr val="tx1"/>
          </a:solidFill>
          <a:latin typeface="+mn-lt"/>
          <a:ea typeface="+mn-ea"/>
          <a:cs typeface="+mn-cs"/>
        </a:defRPr>
      </a:lvl4pPr>
      <a:lvl5pPr marL="968212" indent="-107579" algn="l" defTabSz="430317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7" kern="1200">
          <a:solidFill>
            <a:schemeClr val="tx1"/>
          </a:solidFill>
          <a:latin typeface="+mn-lt"/>
          <a:ea typeface="+mn-ea"/>
          <a:cs typeface="+mn-cs"/>
        </a:defRPr>
      </a:lvl5pPr>
      <a:lvl6pPr marL="1183371" indent="-107579" algn="l" defTabSz="430317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7" kern="1200">
          <a:solidFill>
            <a:schemeClr val="tx1"/>
          </a:solidFill>
          <a:latin typeface="+mn-lt"/>
          <a:ea typeface="+mn-ea"/>
          <a:cs typeface="+mn-cs"/>
        </a:defRPr>
      </a:lvl6pPr>
      <a:lvl7pPr marL="1398529" indent="-107579" algn="l" defTabSz="430317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7" kern="1200">
          <a:solidFill>
            <a:schemeClr val="tx1"/>
          </a:solidFill>
          <a:latin typeface="+mn-lt"/>
          <a:ea typeface="+mn-ea"/>
          <a:cs typeface="+mn-cs"/>
        </a:defRPr>
      </a:lvl7pPr>
      <a:lvl8pPr marL="1613687" indent="-107579" algn="l" defTabSz="430317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7" kern="1200">
          <a:solidFill>
            <a:schemeClr val="tx1"/>
          </a:solidFill>
          <a:latin typeface="+mn-lt"/>
          <a:ea typeface="+mn-ea"/>
          <a:cs typeface="+mn-cs"/>
        </a:defRPr>
      </a:lvl8pPr>
      <a:lvl9pPr marL="1828846" indent="-107579" algn="l" defTabSz="430317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0317" rtl="0" eaLnBrk="1" latinLnBrk="0" hangingPunct="1">
        <a:defRPr sz="847" kern="1200">
          <a:solidFill>
            <a:schemeClr val="tx1"/>
          </a:solidFill>
          <a:latin typeface="+mn-lt"/>
          <a:ea typeface="+mn-ea"/>
          <a:cs typeface="+mn-cs"/>
        </a:defRPr>
      </a:lvl1pPr>
      <a:lvl2pPr marL="215158" algn="l" defTabSz="430317" rtl="0" eaLnBrk="1" latinLnBrk="0" hangingPunct="1">
        <a:defRPr sz="847" kern="1200">
          <a:solidFill>
            <a:schemeClr val="tx1"/>
          </a:solidFill>
          <a:latin typeface="+mn-lt"/>
          <a:ea typeface="+mn-ea"/>
          <a:cs typeface="+mn-cs"/>
        </a:defRPr>
      </a:lvl2pPr>
      <a:lvl3pPr marL="430317" algn="l" defTabSz="430317" rtl="0" eaLnBrk="1" latinLnBrk="0" hangingPunct="1">
        <a:defRPr sz="847" kern="1200">
          <a:solidFill>
            <a:schemeClr val="tx1"/>
          </a:solidFill>
          <a:latin typeface="+mn-lt"/>
          <a:ea typeface="+mn-ea"/>
          <a:cs typeface="+mn-cs"/>
        </a:defRPr>
      </a:lvl3pPr>
      <a:lvl4pPr marL="645475" algn="l" defTabSz="430317" rtl="0" eaLnBrk="1" latinLnBrk="0" hangingPunct="1">
        <a:defRPr sz="847" kern="1200">
          <a:solidFill>
            <a:schemeClr val="tx1"/>
          </a:solidFill>
          <a:latin typeface="+mn-lt"/>
          <a:ea typeface="+mn-ea"/>
          <a:cs typeface="+mn-cs"/>
        </a:defRPr>
      </a:lvl4pPr>
      <a:lvl5pPr marL="860633" algn="l" defTabSz="430317" rtl="0" eaLnBrk="1" latinLnBrk="0" hangingPunct="1">
        <a:defRPr sz="847" kern="1200">
          <a:solidFill>
            <a:schemeClr val="tx1"/>
          </a:solidFill>
          <a:latin typeface="+mn-lt"/>
          <a:ea typeface="+mn-ea"/>
          <a:cs typeface="+mn-cs"/>
        </a:defRPr>
      </a:lvl5pPr>
      <a:lvl6pPr marL="1075792" algn="l" defTabSz="430317" rtl="0" eaLnBrk="1" latinLnBrk="0" hangingPunct="1">
        <a:defRPr sz="847" kern="1200">
          <a:solidFill>
            <a:schemeClr val="tx1"/>
          </a:solidFill>
          <a:latin typeface="+mn-lt"/>
          <a:ea typeface="+mn-ea"/>
          <a:cs typeface="+mn-cs"/>
        </a:defRPr>
      </a:lvl6pPr>
      <a:lvl7pPr marL="1290950" algn="l" defTabSz="430317" rtl="0" eaLnBrk="1" latinLnBrk="0" hangingPunct="1">
        <a:defRPr sz="847" kern="1200">
          <a:solidFill>
            <a:schemeClr val="tx1"/>
          </a:solidFill>
          <a:latin typeface="+mn-lt"/>
          <a:ea typeface="+mn-ea"/>
          <a:cs typeface="+mn-cs"/>
        </a:defRPr>
      </a:lvl7pPr>
      <a:lvl8pPr marL="1506108" algn="l" defTabSz="430317" rtl="0" eaLnBrk="1" latinLnBrk="0" hangingPunct="1">
        <a:defRPr sz="847" kern="1200">
          <a:solidFill>
            <a:schemeClr val="tx1"/>
          </a:solidFill>
          <a:latin typeface="+mn-lt"/>
          <a:ea typeface="+mn-ea"/>
          <a:cs typeface="+mn-cs"/>
        </a:defRPr>
      </a:lvl8pPr>
      <a:lvl9pPr marL="1721267" algn="l" defTabSz="430317" rtl="0" eaLnBrk="1" latinLnBrk="0" hangingPunct="1">
        <a:defRPr sz="8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463202" y="0"/>
            <a:ext cx="9936395" cy="3392586"/>
            <a:chOff x="-109677" y="2194403"/>
            <a:chExt cx="9311134" cy="317910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0077" y="2724431"/>
              <a:ext cx="3528832" cy="264907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405233" y="4512887"/>
              <a:ext cx="332271" cy="294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41" dirty="0"/>
                <a:t>L1</a:t>
              </a:r>
              <a:endParaRPr lang="en-US" sz="144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30309" y="3480732"/>
              <a:ext cx="332271" cy="294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41" dirty="0"/>
                <a:t>L2</a:t>
              </a:r>
              <a:endParaRPr lang="en-US" sz="144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-109677" y="3470666"/>
              <a:ext cx="1863617" cy="332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08" dirty="0"/>
                <a:t>Static Input</a:t>
              </a:r>
              <a:endParaRPr lang="en-US" sz="1708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384220" y="3618741"/>
              <a:ext cx="0" cy="12510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206606" y="3618741"/>
              <a:ext cx="17761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4845" y="4450653"/>
              <a:ext cx="1932124" cy="332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08" dirty="0"/>
                <a:t>Oscillating </a:t>
              </a:r>
              <a:r>
                <a:rPr lang="en-US" sz="1708" dirty="0"/>
                <a:t>Input</a:t>
              </a:r>
              <a:endParaRPr lang="en-US" sz="1708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238060" y="4864348"/>
              <a:ext cx="15212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ight Arrow 12"/>
            <p:cNvSpPr/>
            <p:nvPr/>
          </p:nvSpPr>
          <p:spPr>
            <a:xfrm>
              <a:off x="6111076" y="3600646"/>
              <a:ext cx="1073547" cy="82033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74" dirty="0"/>
                <a:t>C</a:t>
              </a:r>
              <a:r>
                <a:rPr lang="en-US" sz="1174" dirty="0"/>
                <a:t>onvergent Connection</a:t>
              </a:r>
              <a:endParaRPr lang="en-US" sz="1174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954179" y="3117943"/>
              <a:ext cx="2247278" cy="1562537"/>
              <a:chOff x="6933017" y="3112914"/>
              <a:chExt cx="2247278" cy="156253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933017" y="3631978"/>
                <a:ext cx="901354" cy="3328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708" dirty="0"/>
                  <a:t>Target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952613" y="4342638"/>
                <a:ext cx="901354" cy="3328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708" dirty="0"/>
                  <a:t>Source</a:t>
                </a: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7748334" y="3708316"/>
                <a:ext cx="623373" cy="849260"/>
                <a:chOff x="9876765" y="706150"/>
                <a:chExt cx="831164" cy="1132347"/>
              </a:xfrm>
            </p:grpSpPr>
            <p:sp>
              <p:nvSpPr>
                <p:cNvPr id="37" name="Isosceles Triangle 36"/>
                <p:cNvSpPr/>
                <p:nvPr/>
              </p:nvSpPr>
              <p:spPr>
                <a:xfrm>
                  <a:off x="9876765" y="839347"/>
                  <a:ext cx="831053" cy="940408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10197549" y="706150"/>
                  <a:ext cx="198322" cy="18523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9877359" y="1722555"/>
                  <a:ext cx="830570" cy="11594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10230994" y="1695275"/>
                  <a:ext cx="140122" cy="13087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10377087" y="1687144"/>
                  <a:ext cx="140122" cy="13087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10540211" y="1672641"/>
                  <a:ext cx="140122" cy="13087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10088542" y="1706770"/>
                  <a:ext cx="140122" cy="13087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9921240" y="1672641"/>
                  <a:ext cx="140122" cy="13087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5" name="Rectangle 34"/>
              <p:cNvSpPr/>
              <p:nvPr/>
            </p:nvSpPr>
            <p:spPr>
              <a:xfrm>
                <a:off x="7079420" y="3112914"/>
                <a:ext cx="2064580" cy="5174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94" dirty="0"/>
                  <a:t>Convergent Connection parameters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8110205" y="3598108"/>
                <a:ext cx="1070090" cy="9331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74" dirty="0"/>
                  <a:t>Connection</a:t>
                </a:r>
              </a:p>
              <a:p>
                <a:pPr algn="ctr"/>
                <a:r>
                  <a:rPr lang="en-US" sz="1174" dirty="0"/>
                  <a:t>Probability</a:t>
                </a:r>
              </a:p>
              <a:p>
                <a:pPr algn="ctr"/>
                <a:r>
                  <a:rPr lang="en-US" sz="1174" dirty="0"/>
                  <a:t>&amp;</a:t>
                </a:r>
              </a:p>
              <a:p>
                <a:pPr algn="ctr"/>
                <a:r>
                  <a:rPr lang="en-US" sz="1174" dirty="0"/>
                  <a:t>Connection Strength</a:t>
                </a:r>
                <a:endParaRPr lang="en-US" sz="1174" dirty="0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2390174" y="4478721"/>
              <a:ext cx="8017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ight Arrow 15"/>
            <p:cNvSpPr/>
            <p:nvPr/>
          </p:nvSpPr>
          <p:spPr>
            <a:xfrm flipH="1">
              <a:off x="2491077" y="4189623"/>
              <a:ext cx="711715" cy="5781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81" dirty="0"/>
                <a:t>Input</a:t>
              </a:r>
              <a:endParaRPr lang="en-US" sz="128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9993" y="2615290"/>
              <a:ext cx="2390012" cy="425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48" dirty="0"/>
                <a:t>Input to the system</a:t>
              </a:r>
              <a:endParaRPr lang="en-US" sz="2348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53864" y="2194403"/>
              <a:ext cx="2827192" cy="425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48" dirty="0"/>
                <a:t>A feedforward network</a:t>
              </a:r>
              <a:endParaRPr lang="en-US" sz="2348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2825" y="2564302"/>
              <a:ext cx="2825210" cy="425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48" dirty="0"/>
                <a:t>Convergent connection</a:t>
              </a:r>
              <a:endParaRPr lang="en-US" sz="2348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95768" y="4032142"/>
              <a:ext cx="1251090" cy="0"/>
              <a:chOff x="1809066" y="1764033"/>
              <a:chExt cx="1706696" cy="231182"/>
            </a:xfrm>
          </p:grpSpPr>
          <p:sp>
            <p:nvSpPr>
              <p:cNvPr id="29" name="Freeform 28"/>
              <p:cNvSpPr/>
              <p:nvPr/>
            </p:nvSpPr>
            <p:spPr>
              <a:xfrm>
                <a:off x="1809066" y="1764033"/>
                <a:ext cx="1702051" cy="223320"/>
              </a:xfrm>
              <a:custGeom>
                <a:avLst/>
                <a:gdLst>
                  <a:gd name="connsiteX0" fmla="*/ 0 w 1702051"/>
                  <a:gd name="connsiteY0" fmla="*/ 217284 h 446639"/>
                  <a:gd name="connsiteX1" fmla="*/ 108641 w 1702051"/>
                  <a:gd name="connsiteY1" fmla="*/ 3019 h 446639"/>
                  <a:gd name="connsiteX2" fmla="*/ 220301 w 1702051"/>
                  <a:gd name="connsiteY2" fmla="*/ 220302 h 446639"/>
                  <a:gd name="connsiteX3" fmla="*/ 322907 w 1702051"/>
                  <a:gd name="connsiteY3" fmla="*/ 446639 h 446639"/>
                  <a:gd name="connsiteX4" fmla="*/ 428531 w 1702051"/>
                  <a:gd name="connsiteY4" fmla="*/ 220302 h 446639"/>
                  <a:gd name="connsiteX5" fmla="*/ 531136 w 1702051"/>
                  <a:gd name="connsiteY5" fmla="*/ 3019 h 446639"/>
                  <a:gd name="connsiteX6" fmla="*/ 642796 w 1702051"/>
                  <a:gd name="connsiteY6" fmla="*/ 223320 h 446639"/>
                  <a:gd name="connsiteX7" fmla="*/ 742384 w 1702051"/>
                  <a:gd name="connsiteY7" fmla="*/ 443621 h 446639"/>
                  <a:gd name="connsiteX8" fmla="*/ 854043 w 1702051"/>
                  <a:gd name="connsiteY8" fmla="*/ 220302 h 446639"/>
                  <a:gd name="connsiteX9" fmla="*/ 953631 w 1702051"/>
                  <a:gd name="connsiteY9" fmla="*/ 1 h 446639"/>
                  <a:gd name="connsiteX10" fmla="*/ 1065291 w 1702051"/>
                  <a:gd name="connsiteY10" fmla="*/ 223320 h 446639"/>
                  <a:gd name="connsiteX11" fmla="*/ 1167897 w 1702051"/>
                  <a:gd name="connsiteY11" fmla="*/ 443621 h 446639"/>
                  <a:gd name="connsiteX12" fmla="*/ 1279556 w 1702051"/>
                  <a:gd name="connsiteY12" fmla="*/ 217284 h 446639"/>
                  <a:gd name="connsiteX13" fmla="*/ 1379144 w 1702051"/>
                  <a:gd name="connsiteY13" fmla="*/ 3019 h 446639"/>
                  <a:gd name="connsiteX14" fmla="*/ 1487786 w 1702051"/>
                  <a:gd name="connsiteY14" fmla="*/ 220302 h 446639"/>
                  <a:gd name="connsiteX15" fmla="*/ 1587374 w 1702051"/>
                  <a:gd name="connsiteY15" fmla="*/ 443621 h 446639"/>
                  <a:gd name="connsiteX16" fmla="*/ 1702051 w 1702051"/>
                  <a:gd name="connsiteY16" fmla="*/ 220302 h 446639"/>
                  <a:gd name="connsiteX17" fmla="*/ 1702051 w 1702051"/>
                  <a:gd name="connsiteY17" fmla="*/ 220302 h 446639"/>
                  <a:gd name="connsiteX18" fmla="*/ 1702051 w 1702051"/>
                  <a:gd name="connsiteY18" fmla="*/ 220302 h 446639"/>
                  <a:gd name="connsiteX19" fmla="*/ 1702051 w 1702051"/>
                  <a:gd name="connsiteY19" fmla="*/ 220302 h 446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702051" h="446639">
                    <a:moveTo>
                      <a:pt x="0" y="217284"/>
                    </a:moveTo>
                    <a:cubicBezTo>
                      <a:pt x="35962" y="109900"/>
                      <a:pt x="71924" y="2516"/>
                      <a:pt x="108641" y="3019"/>
                    </a:cubicBezTo>
                    <a:cubicBezTo>
                      <a:pt x="145358" y="3522"/>
                      <a:pt x="184590" y="146365"/>
                      <a:pt x="220301" y="220302"/>
                    </a:cubicBezTo>
                    <a:cubicBezTo>
                      <a:pt x="256012" y="294239"/>
                      <a:pt x="288202" y="446639"/>
                      <a:pt x="322907" y="446639"/>
                    </a:cubicBezTo>
                    <a:cubicBezTo>
                      <a:pt x="357612" y="446639"/>
                      <a:pt x="393826" y="294239"/>
                      <a:pt x="428531" y="220302"/>
                    </a:cubicBezTo>
                    <a:cubicBezTo>
                      <a:pt x="463236" y="146365"/>
                      <a:pt x="495425" y="2516"/>
                      <a:pt x="531136" y="3019"/>
                    </a:cubicBezTo>
                    <a:cubicBezTo>
                      <a:pt x="566847" y="3522"/>
                      <a:pt x="607588" y="149886"/>
                      <a:pt x="642796" y="223320"/>
                    </a:cubicBezTo>
                    <a:cubicBezTo>
                      <a:pt x="678004" y="296754"/>
                      <a:pt x="707176" y="444124"/>
                      <a:pt x="742384" y="443621"/>
                    </a:cubicBezTo>
                    <a:cubicBezTo>
                      <a:pt x="777592" y="443118"/>
                      <a:pt x="818835" y="294239"/>
                      <a:pt x="854043" y="220302"/>
                    </a:cubicBezTo>
                    <a:cubicBezTo>
                      <a:pt x="889251" y="146365"/>
                      <a:pt x="918423" y="-502"/>
                      <a:pt x="953631" y="1"/>
                    </a:cubicBezTo>
                    <a:cubicBezTo>
                      <a:pt x="988839" y="504"/>
                      <a:pt x="1029580" y="149383"/>
                      <a:pt x="1065291" y="223320"/>
                    </a:cubicBezTo>
                    <a:cubicBezTo>
                      <a:pt x="1101002" y="297257"/>
                      <a:pt x="1132186" y="444627"/>
                      <a:pt x="1167897" y="443621"/>
                    </a:cubicBezTo>
                    <a:cubicBezTo>
                      <a:pt x="1203608" y="442615"/>
                      <a:pt x="1244348" y="290718"/>
                      <a:pt x="1279556" y="217284"/>
                    </a:cubicBezTo>
                    <a:cubicBezTo>
                      <a:pt x="1314764" y="143850"/>
                      <a:pt x="1344439" y="2516"/>
                      <a:pt x="1379144" y="3019"/>
                    </a:cubicBezTo>
                    <a:cubicBezTo>
                      <a:pt x="1413849" y="3522"/>
                      <a:pt x="1453081" y="146868"/>
                      <a:pt x="1487786" y="220302"/>
                    </a:cubicBezTo>
                    <a:cubicBezTo>
                      <a:pt x="1522491" y="293736"/>
                      <a:pt x="1551663" y="443621"/>
                      <a:pt x="1587374" y="443621"/>
                    </a:cubicBezTo>
                    <a:cubicBezTo>
                      <a:pt x="1623085" y="443621"/>
                      <a:pt x="1702051" y="220302"/>
                      <a:pt x="1702051" y="220302"/>
                    </a:cubicBezTo>
                    <a:lnTo>
                      <a:pt x="1702051" y="220302"/>
                    </a:lnTo>
                    <a:lnTo>
                      <a:pt x="1702051" y="220302"/>
                    </a:lnTo>
                    <a:lnTo>
                      <a:pt x="1702051" y="220302"/>
                    </a:lnTo>
                  </a:path>
                </a:pathLst>
              </a:cu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41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1814591" y="1764033"/>
                <a:ext cx="851026" cy="223320"/>
              </a:xfrm>
              <a:custGeom>
                <a:avLst/>
                <a:gdLst>
                  <a:gd name="connsiteX0" fmla="*/ 0 w 1702051"/>
                  <a:gd name="connsiteY0" fmla="*/ 217284 h 446639"/>
                  <a:gd name="connsiteX1" fmla="*/ 108641 w 1702051"/>
                  <a:gd name="connsiteY1" fmla="*/ 3019 h 446639"/>
                  <a:gd name="connsiteX2" fmla="*/ 220301 w 1702051"/>
                  <a:gd name="connsiteY2" fmla="*/ 220302 h 446639"/>
                  <a:gd name="connsiteX3" fmla="*/ 322907 w 1702051"/>
                  <a:gd name="connsiteY3" fmla="*/ 446639 h 446639"/>
                  <a:gd name="connsiteX4" fmla="*/ 428531 w 1702051"/>
                  <a:gd name="connsiteY4" fmla="*/ 220302 h 446639"/>
                  <a:gd name="connsiteX5" fmla="*/ 531136 w 1702051"/>
                  <a:gd name="connsiteY5" fmla="*/ 3019 h 446639"/>
                  <a:gd name="connsiteX6" fmla="*/ 642796 w 1702051"/>
                  <a:gd name="connsiteY6" fmla="*/ 223320 h 446639"/>
                  <a:gd name="connsiteX7" fmla="*/ 742384 w 1702051"/>
                  <a:gd name="connsiteY7" fmla="*/ 443621 h 446639"/>
                  <a:gd name="connsiteX8" fmla="*/ 854043 w 1702051"/>
                  <a:gd name="connsiteY8" fmla="*/ 220302 h 446639"/>
                  <a:gd name="connsiteX9" fmla="*/ 953631 w 1702051"/>
                  <a:gd name="connsiteY9" fmla="*/ 1 h 446639"/>
                  <a:gd name="connsiteX10" fmla="*/ 1065291 w 1702051"/>
                  <a:gd name="connsiteY10" fmla="*/ 223320 h 446639"/>
                  <a:gd name="connsiteX11" fmla="*/ 1167897 w 1702051"/>
                  <a:gd name="connsiteY11" fmla="*/ 443621 h 446639"/>
                  <a:gd name="connsiteX12" fmla="*/ 1279556 w 1702051"/>
                  <a:gd name="connsiteY12" fmla="*/ 217284 h 446639"/>
                  <a:gd name="connsiteX13" fmla="*/ 1379144 w 1702051"/>
                  <a:gd name="connsiteY13" fmla="*/ 3019 h 446639"/>
                  <a:gd name="connsiteX14" fmla="*/ 1487786 w 1702051"/>
                  <a:gd name="connsiteY14" fmla="*/ 220302 h 446639"/>
                  <a:gd name="connsiteX15" fmla="*/ 1587374 w 1702051"/>
                  <a:gd name="connsiteY15" fmla="*/ 443621 h 446639"/>
                  <a:gd name="connsiteX16" fmla="*/ 1702051 w 1702051"/>
                  <a:gd name="connsiteY16" fmla="*/ 220302 h 446639"/>
                  <a:gd name="connsiteX17" fmla="*/ 1702051 w 1702051"/>
                  <a:gd name="connsiteY17" fmla="*/ 220302 h 446639"/>
                  <a:gd name="connsiteX18" fmla="*/ 1702051 w 1702051"/>
                  <a:gd name="connsiteY18" fmla="*/ 220302 h 446639"/>
                  <a:gd name="connsiteX19" fmla="*/ 1702051 w 1702051"/>
                  <a:gd name="connsiteY19" fmla="*/ 220302 h 446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702051" h="446639">
                    <a:moveTo>
                      <a:pt x="0" y="217284"/>
                    </a:moveTo>
                    <a:cubicBezTo>
                      <a:pt x="35962" y="109900"/>
                      <a:pt x="71924" y="2516"/>
                      <a:pt x="108641" y="3019"/>
                    </a:cubicBezTo>
                    <a:cubicBezTo>
                      <a:pt x="145358" y="3522"/>
                      <a:pt x="184590" y="146365"/>
                      <a:pt x="220301" y="220302"/>
                    </a:cubicBezTo>
                    <a:cubicBezTo>
                      <a:pt x="256012" y="294239"/>
                      <a:pt x="288202" y="446639"/>
                      <a:pt x="322907" y="446639"/>
                    </a:cubicBezTo>
                    <a:cubicBezTo>
                      <a:pt x="357612" y="446639"/>
                      <a:pt x="393826" y="294239"/>
                      <a:pt x="428531" y="220302"/>
                    </a:cubicBezTo>
                    <a:cubicBezTo>
                      <a:pt x="463236" y="146365"/>
                      <a:pt x="495425" y="2516"/>
                      <a:pt x="531136" y="3019"/>
                    </a:cubicBezTo>
                    <a:cubicBezTo>
                      <a:pt x="566847" y="3522"/>
                      <a:pt x="607588" y="149886"/>
                      <a:pt x="642796" y="223320"/>
                    </a:cubicBezTo>
                    <a:cubicBezTo>
                      <a:pt x="678004" y="296754"/>
                      <a:pt x="707176" y="444124"/>
                      <a:pt x="742384" y="443621"/>
                    </a:cubicBezTo>
                    <a:cubicBezTo>
                      <a:pt x="777592" y="443118"/>
                      <a:pt x="818835" y="294239"/>
                      <a:pt x="854043" y="220302"/>
                    </a:cubicBezTo>
                    <a:cubicBezTo>
                      <a:pt x="889251" y="146365"/>
                      <a:pt x="918423" y="-502"/>
                      <a:pt x="953631" y="1"/>
                    </a:cubicBezTo>
                    <a:cubicBezTo>
                      <a:pt x="988839" y="504"/>
                      <a:pt x="1029580" y="149383"/>
                      <a:pt x="1065291" y="223320"/>
                    </a:cubicBezTo>
                    <a:cubicBezTo>
                      <a:pt x="1101002" y="297257"/>
                      <a:pt x="1132186" y="444627"/>
                      <a:pt x="1167897" y="443621"/>
                    </a:cubicBezTo>
                    <a:cubicBezTo>
                      <a:pt x="1203608" y="442615"/>
                      <a:pt x="1244348" y="290718"/>
                      <a:pt x="1279556" y="217284"/>
                    </a:cubicBezTo>
                    <a:cubicBezTo>
                      <a:pt x="1314764" y="143850"/>
                      <a:pt x="1344439" y="2516"/>
                      <a:pt x="1379144" y="3019"/>
                    </a:cubicBezTo>
                    <a:cubicBezTo>
                      <a:pt x="1413849" y="3522"/>
                      <a:pt x="1453081" y="146868"/>
                      <a:pt x="1487786" y="220302"/>
                    </a:cubicBezTo>
                    <a:cubicBezTo>
                      <a:pt x="1522491" y="293736"/>
                      <a:pt x="1551663" y="443621"/>
                      <a:pt x="1587374" y="443621"/>
                    </a:cubicBezTo>
                    <a:cubicBezTo>
                      <a:pt x="1623085" y="443621"/>
                      <a:pt x="1702051" y="220302"/>
                      <a:pt x="1702051" y="220302"/>
                    </a:cubicBezTo>
                    <a:lnTo>
                      <a:pt x="1702051" y="220302"/>
                    </a:lnTo>
                    <a:lnTo>
                      <a:pt x="1702051" y="220302"/>
                    </a:lnTo>
                    <a:lnTo>
                      <a:pt x="1702051" y="220302"/>
                    </a:lnTo>
                  </a:path>
                </a:pathLst>
              </a:cu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  <a:scene3d>
                <a:camera prst="perspectiveFront" fov="4800000"/>
                <a:lightRig rig="morning" dir="tl"/>
              </a:scene3d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41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2664736" y="1771895"/>
                <a:ext cx="851026" cy="223320"/>
              </a:xfrm>
              <a:custGeom>
                <a:avLst/>
                <a:gdLst>
                  <a:gd name="connsiteX0" fmla="*/ 0 w 1702051"/>
                  <a:gd name="connsiteY0" fmla="*/ 217284 h 446639"/>
                  <a:gd name="connsiteX1" fmla="*/ 108641 w 1702051"/>
                  <a:gd name="connsiteY1" fmla="*/ 3019 h 446639"/>
                  <a:gd name="connsiteX2" fmla="*/ 220301 w 1702051"/>
                  <a:gd name="connsiteY2" fmla="*/ 220302 h 446639"/>
                  <a:gd name="connsiteX3" fmla="*/ 322907 w 1702051"/>
                  <a:gd name="connsiteY3" fmla="*/ 446639 h 446639"/>
                  <a:gd name="connsiteX4" fmla="*/ 428531 w 1702051"/>
                  <a:gd name="connsiteY4" fmla="*/ 220302 h 446639"/>
                  <a:gd name="connsiteX5" fmla="*/ 531136 w 1702051"/>
                  <a:gd name="connsiteY5" fmla="*/ 3019 h 446639"/>
                  <a:gd name="connsiteX6" fmla="*/ 642796 w 1702051"/>
                  <a:gd name="connsiteY6" fmla="*/ 223320 h 446639"/>
                  <a:gd name="connsiteX7" fmla="*/ 742384 w 1702051"/>
                  <a:gd name="connsiteY7" fmla="*/ 443621 h 446639"/>
                  <a:gd name="connsiteX8" fmla="*/ 854043 w 1702051"/>
                  <a:gd name="connsiteY8" fmla="*/ 220302 h 446639"/>
                  <a:gd name="connsiteX9" fmla="*/ 953631 w 1702051"/>
                  <a:gd name="connsiteY9" fmla="*/ 1 h 446639"/>
                  <a:gd name="connsiteX10" fmla="*/ 1065291 w 1702051"/>
                  <a:gd name="connsiteY10" fmla="*/ 223320 h 446639"/>
                  <a:gd name="connsiteX11" fmla="*/ 1167897 w 1702051"/>
                  <a:gd name="connsiteY11" fmla="*/ 443621 h 446639"/>
                  <a:gd name="connsiteX12" fmla="*/ 1279556 w 1702051"/>
                  <a:gd name="connsiteY12" fmla="*/ 217284 h 446639"/>
                  <a:gd name="connsiteX13" fmla="*/ 1379144 w 1702051"/>
                  <a:gd name="connsiteY13" fmla="*/ 3019 h 446639"/>
                  <a:gd name="connsiteX14" fmla="*/ 1487786 w 1702051"/>
                  <a:gd name="connsiteY14" fmla="*/ 220302 h 446639"/>
                  <a:gd name="connsiteX15" fmla="*/ 1587374 w 1702051"/>
                  <a:gd name="connsiteY15" fmla="*/ 443621 h 446639"/>
                  <a:gd name="connsiteX16" fmla="*/ 1702051 w 1702051"/>
                  <a:gd name="connsiteY16" fmla="*/ 220302 h 446639"/>
                  <a:gd name="connsiteX17" fmla="*/ 1702051 w 1702051"/>
                  <a:gd name="connsiteY17" fmla="*/ 220302 h 446639"/>
                  <a:gd name="connsiteX18" fmla="*/ 1702051 w 1702051"/>
                  <a:gd name="connsiteY18" fmla="*/ 220302 h 446639"/>
                  <a:gd name="connsiteX19" fmla="*/ 1702051 w 1702051"/>
                  <a:gd name="connsiteY19" fmla="*/ 220302 h 446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702051" h="446639">
                    <a:moveTo>
                      <a:pt x="0" y="217284"/>
                    </a:moveTo>
                    <a:cubicBezTo>
                      <a:pt x="35962" y="109900"/>
                      <a:pt x="71924" y="2516"/>
                      <a:pt x="108641" y="3019"/>
                    </a:cubicBezTo>
                    <a:cubicBezTo>
                      <a:pt x="145358" y="3522"/>
                      <a:pt x="184590" y="146365"/>
                      <a:pt x="220301" y="220302"/>
                    </a:cubicBezTo>
                    <a:cubicBezTo>
                      <a:pt x="256012" y="294239"/>
                      <a:pt x="288202" y="446639"/>
                      <a:pt x="322907" y="446639"/>
                    </a:cubicBezTo>
                    <a:cubicBezTo>
                      <a:pt x="357612" y="446639"/>
                      <a:pt x="393826" y="294239"/>
                      <a:pt x="428531" y="220302"/>
                    </a:cubicBezTo>
                    <a:cubicBezTo>
                      <a:pt x="463236" y="146365"/>
                      <a:pt x="495425" y="2516"/>
                      <a:pt x="531136" y="3019"/>
                    </a:cubicBezTo>
                    <a:cubicBezTo>
                      <a:pt x="566847" y="3522"/>
                      <a:pt x="607588" y="149886"/>
                      <a:pt x="642796" y="223320"/>
                    </a:cubicBezTo>
                    <a:cubicBezTo>
                      <a:pt x="678004" y="296754"/>
                      <a:pt x="707176" y="444124"/>
                      <a:pt x="742384" y="443621"/>
                    </a:cubicBezTo>
                    <a:cubicBezTo>
                      <a:pt x="777592" y="443118"/>
                      <a:pt x="818835" y="294239"/>
                      <a:pt x="854043" y="220302"/>
                    </a:cubicBezTo>
                    <a:cubicBezTo>
                      <a:pt x="889251" y="146365"/>
                      <a:pt x="918423" y="-502"/>
                      <a:pt x="953631" y="1"/>
                    </a:cubicBezTo>
                    <a:cubicBezTo>
                      <a:pt x="988839" y="504"/>
                      <a:pt x="1029580" y="149383"/>
                      <a:pt x="1065291" y="223320"/>
                    </a:cubicBezTo>
                    <a:cubicBezTo>
                      <a:pt x="1101002" y="297257"/>
                      <a:pt x="1132186" y="444627"/>
                      <a:pt x="1167897" y="443621"/>
                    </a:cubicBezTo>
                    <a:cubicBezTo>
                      <a:pt x="1203608" y="442615"/>
                      <a:pt x="1244348" y="290718"/>
                      <a:pt x="1279556" y="217284"/>
                    </a:cubicBezTo>
                    <a:cubicBezTo>
                      <a:pt x="1314764" y="143850"/>
                      <a:pt x="1344439" y="2516"/>
                      <a:pt x="1379144" y="3019"/>
                    </a:cubicBezTo>
                    <a:cubicBezTo>
                      <a:pt x="1413849" y="3522"/>
                      <a:pt x="1453081" y="146868"/>
                      <a:pt x="1487786" y="220302"/>
                    </a:cubicBezTo>
                    <a:cubicBezTo>
                      <a:pt x="1522491" y="293736"/>
                      <a:pt x="1551663" y="443621"/>
                      <a:pt x="1587374" y="443621"/>
                    </a:cubicBezTo>
                    <a:cubicBezTo>
                      <a:pt x="1623085" y="443621"/>
                      <a:pt x="1702051" y="220302"/>
                      <a:pt x="1702051" y="220302"/>
                    </a:cubicBezTo>
                    <a:lnTo>
                      <a:pt x="1702051" y="220302"/>
                    </a:lnTo>
                    <a:lnTo>
                      <a:pt x="1702051" y="220302"/>
                    </a:lnTo>
                    <a:lnTo>
                      <a:pt x="1702051" y="220302"/>
                    </a:lnTo>
                  </a:path>
                </a:pathLst>
              </a:cu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  <a:scene3d>
                <a:camera prst="perspectiveFront" fov="4800000"/>
                <a:lightRig rig="morning" dir="tl"/>
              </a:scene3d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41"/>
              </a:p>
            </p:txBody>
          </p:sp>
        </p:grpSp>
        <p:grpSp>
          <p:nvGrpSpPr>
            <p:cNvPr id="21" name="Group 20"/>
            <p:cNvGrpSpPr>
              <a:grpSpLocks noChangeAspect="1"/>
            </p:cNvGrpSpPr>
            <p:nvPr/>
          </p:nvGrpSpPr>
          <p:grpSpPr>
            <a:xfrm>
              <a:off x="493410" y="4801751"/>
              <a:ext cx="1251746" cy="336843"/>
              <a:chOff x="2635992" y="4695381"/>
              <a:chExt cx="1866354" cy="502233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636970" y="4955307"/>
                <a:ext cx="1865376" cy="0"/>
                <a:chOff x="1809066" y="1764033"/>
                <a:chExt cx="1706696" cy="231182"/>
              </a:xfrm>
            </p:grpSpPr>
            <p:sp>
              <p:nvSpPr>
                <p:cNvPr id="26" name="Freeform 25"/>
                <p:cNvSpPr/>
                <p:nvPr/>
              </p:nvSpPr>
              <p:spPr>
                <a:xfrm>
                  <a:off x="1809066" y="1764033"/>
                  <a:ext cx="1702051" cy="223320"/>
                </a:xfrm>
                <a:custGeom>
                  <a:avLst/>
                  <a:gdLst>
                    <a:gd name="connsiteX0" fmla="*/ 0 w 1702051"/>
                    <a:gd name="connsiteY0" fmla="*/ 217284 h 446639"/>
                    <a:gd name="connsiteX1" fmla="*/ 108641 w 1702051"/>
                    <a:gd name="connsiteY1" fmla="*/ 3019 h 446639"/>
                    <a:gd name="connsiteX2" fmla="*/ 220301 w 1702051"/>
                    <a:gd name="connsiteY2" fmla="*/ 220302 h 446639"/>
                    <a:gd name="connsiteX3" fmla="*/ 322907 w 1702051"/>
                    <a:gd name="connsiteY3" fmla="*/ 446639 h 446639"/>
                    <a:gd name="connsiteX4" fmla="*/ 428531 w 1702051"/>
                    <a:gd name="connsiteY4" fmla="*/ 220302 h 446639"/>
                    <a:gd name="connsiteX5" fmla="*/ 531136 w 1702051"/>
                    <a:gd name="connsiteY5" fmla="*/ 3019 h 446639"/>
                    <a:gd name="connsiteX6" fmla="*/ 642796 w 1702051"/>
                    <a:gd name="connsiteY6" fmla="*/ 223320 h 446639"/>
                    <a:gd name="connsiteX7" fmla="*/ 742384 w 1702051"/>
                    <a:gd name="connsiteY7" fmla="*/ 443621 h 446639"/>
                    <a:gd name="connsiteX8" fmla="*/ 854043 w 1702051"/>
                    <a:gd name="connsiteY8" fmla="*/ 220302 h 446639"/>
                    <a:gd name="connsiteX9" fmla="*/ 953631 w 1702051"/>
                    <a:gd name="connsiteY9" fmla="*/ 1 h 446639"/>
                    <a:gd name="connsiteX10" fmla="*/ 1065291 w 1702051"/>
                    <a:gd name="connsiteY10" fmla="*/ 223320 h 446639"/>
                    <a:gd name="connsiteX11" fmla="*/ 1167897 w 1702051"/>
                    <a:gd name="connsiteY11" fmla="*/ 443621 h 446639"/>
                    <a:gd name="connsiteX12" fmla="*/ 1279556 w 1702051"/>
                    <a:gd name="connsiteY12" fmla="*/ 217284 h 446639"/>
                    <a:gd name="connsiteX13" fmla="*/ 1379144 w 1702051"/>
                    <a:gd name="connsiteY13" fmla="*/ 3019 h 446639"/>
                    <a:gd name="connsiteX14" fmla="*/ 1487786 w 1702051"/>
                    <a:gd name="connsiteY14" fmla="*/ 220302 h 446639"/>
                    <a:gd name="connsiteX15" fmla="*/ 1587374 w 1702051"/>
                    <a:gd name="connsiteY15" fmla="*/ 443621 h 446639"/>
                    <a:gd name="connsiteX16" fmla="*/ 1702051 w 1702051"/>
                    <a:gd name="connsiteY16" fmla="*/ 220302 h 446639"/>
                    <a:gd name="connsiteX17" fmla="*/ 1702051 w 1702051"/>
                    <a:gd name="connsiteY17" fmla="*/ 220302 h 446639"/>
                    <a:gd name="connsiteX18" fmla="*/ 1702051 w 1702051"/>
                    <a:gd name="connsiteY18" fmla="*/ 220302 h 446639"/>
                    <a:gd name="connsiteX19" fmla="*/ 1702051 w 1702051"/>
                    <a:gd name="connsiteY19" fmla="*/ 220302 h 446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702051" h="446639">
                      <a:moveTo>
                        <a:pt x="0" y="217284"/>
                      </a:moveTo>
                      <a:cubicBezTo>
                        <a:pt x="35962" y="109900"/>
                        <a:pt x="71924" y="2516"/>
                        <a:pt x="108641" y="3019"/>
                      </a:cubicBezTo>
                      <a:cubicBezTo>
                        <a:pt x="145358" y="3522"/>
                        <a:pt x="184590" y="146365"/>
                        <a:pt x="220301" y="220302"/>
                      </a:cubicBezTo>
                      <a:cubicBezTo>
                        <a:pt x="256012" y="294239"/>
                        <a:pt x="288202" y="446639"/>
                        <a:pt x="322907" y="446639"/>
                      </a:cubicBezTo>
                      <a:cubicBezTo>
                        <a:pt x="357612" y="446639"/>
                        <a:pt x="393826" y="294239"/>
                        <a:pt x="428531" y="220302"/>
                      </a:cubicBezTo>
                      <a:cubicBezTo>
                        <a:pt x="463236" y="146365"/>
                        <a:pt x="495425" y="2516"/>
                        <a:pt x="531136" y="3019"/>
                      </a:cubicBezTo>
                      <a:cubicBezTo>
                        <a:pt x="566847" y="3522"/>
                        <a:pt x="607588" y="149886"/>
                        <a:pt x="642796" y="223320"/>
                      </a:cubicBezTo>
                      <a:cubicBezTo>
                        <a:pt x="678004" y="296754"/>
                        <a:pt x="707176" y="444124"/>
                        <a:pt x="742384" y="443621"/>
                      </a:cubicBezTo>
                      <a:cubicBezTo>
                        <a:pt x="777592" y="443118"/>
                        <a:pt x="818835" y="294239"/>
                        <a:pt x="854043" y="220302"/>
                      </a:cubicBezTo>
                      <a:cubicBezTo>
                        <a:pt x="889251" y="146365"/>
                        <a:pt x="918423" y="-502"/>
                        <a:pt x="953631" y="1"/>
                      </a:cubicBezTo>
                      <a:cubicBezTo>
                        <a:pt x="988839" y="504"/>
                        <a:pt x="1029580" y="149383"/>
                        <a:pt x="1065291" y="223320"/>
                      </a:cubicBezTo>
                      <a:cubicBezTo>
                        <a:pt x="1101002" y="297257"/>
                        <a:pt x="1132186" y="444627"/>
                        <a:pt x="1167897" y="443621"/>
                      </a:cubicBezTo>
                      <a:cubicBezTo>
                        <a:pt x="1203608" y="442615"/>
                        <a:pt x="1244348" y="290718"/>
                        <a:pt x="1279556" y="217284"/>
                      </a:cubicBezTo>
                      <a:cubicBezTo>
                        <a:pt x="1314764" y="143850"/>
                        <a:pt x="1344439" y="2516"/>
                        <a:pt x="1379144" y="3019"/>
                      </a:cubicBezTo>
                      <a:cubicBezTo>
                        <a:pt x="1413849" y="3522"/>
                        <a:pt x="1453081" y="146868"/>
                        <a:pt x="1487786" y="220302"/>
                      </a:cubicBezTo>
                      <a:cubicBezTo>
                        <a:pt x="1522491" y="293736"/>
                        <a:pt x="1551663" y="443621"/>
                        <a:pt x="1587374" y="443621"/>
                      </a:cubicBezTo>
                      <a:cubicBezTo>
                        <a:pt x="1623085" y="443621"/>
                        <a:pt x="1702051" y="220302"/>
                        <a:pt x="1702051" y="220302"/>
                      </a:cubicBezTo>
                      <a:lnTo>
                        <a:pt x="1702051" y="220302"/>
                      </a:lnTo>
                      <a:lnTo>
                        <a:pt x="1702051" y="220302"/>
                      </a:lnTo>
                      <a:lnTo>
                        <a:pt x="1702051" y="220302"/>
                      </a:lnTo>
                    </a:path>
                  </a:pathLst>
                </a:cu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41"/>
                </a:p>
              </p:txBody>
            </p:sp>
            <p:sp>
              <p:nvSpPr>
                <p:cNvPr id="27" name="Freeform 26"/>
                <p:cNvSpPr/>
                <p:nvPr/>
              </p:nvSpPr>
              <p:spPr>
                <a:xfrm>
                  <a:off x="1814591" y="1764033"/>
                  <a:ext cx="851026" cy="223320"/>
                </a:xfrm>
                <a:custGeom>
                  <a:avLst/>
                  <a:gdLst>
                    <a:gd name="connsiteX0" fmla="*/ 0 w 1702051"/>
                    <a:gd name="connsiteY0" fmla="*/ 217284 h 446639"/>
                    <a:gd name="connsiteX1" fmla="*/ 108641 w 1702051"/>
                    <a:gd name="connsiteY1" fmla="*/ 3019 h 446639"/>
                    <a:gd name="connsiteX2" fmla="*/ 220301 w 1702051"/>
                    <a:gd name="connsiteY2" fmla="*/ 220302 h 446639"/>
                    <a:gd name="connsiteX3" fmla="*/ 322907 w 1702051"/>
                    <a:gd name="connsiteY3" fmla="*/ 446639 h 446639"/>
                    <a:gd name="connsiteX4" fmla="*/ 428531 w 1702051"/>
                    <a:gd name="connsiteY4" fmla="*/ 220302 h 446639"/>
                    <a:gd name="connsiteX5" fmla="*/ 531136 w 1702051"/>
                    <a:gd name="connsiteY5" fmla="*/ 3019 h 446639"/>
                    <a:gd name="connsiteX6" fmla="*/ 642796 w 1702051"/>
                    <a:gd name="connsiteY6" fmla="*/ 223320 h 446639"/>
                    <a:gd name="connsiteX7" fmla="*/ 742384 w 1702051"/>
                    <a:gd name="connsiteY7" fmla="*/ 443621 h 446639"/>
                    <a:gd name="connsiteX8" fmla="*/ 854043 w 1702051"/>
                    <a:gd name="connsiteY8" fmla="*/ 220302 h 446639"/>
                    <a:gd name="connsiteX9" fmla="*/ 953631 w 1702051"/>
                    <a:gd name="connsiteY9" fmla="*/ 1 h 446639"/>
                    <a:gd name="connsiteX10" fmla="*/ 1065291 w 1702051"/>
                    <a:gd name="connsiteY10" fmla="*/ 223320 h 446639"/>
                    <a:gd name="connsiteX11" fmla="*/ 1167897 w 1702051"/>
                    <a:gd name="connsiteY11" fmla="*/ 443621 h 446639"/>
                    <a:gd name="connsiteX12" fmla="*/ 1279556 w 1702051"/>
                    <a:gd name="connsiteY12" fmla="*/ 217284 h 446639"/>
                    <a:gd name="connsiteX13" fmla="*/ 1379144 w 1702051"/>
                    <a:gd name="connsiteY13" fmla="*/ 3019 h 446639"/>
                    <a:gd name="connsiteX14" fmla="*/ 1487786 w 1702051"/>
                    <a:gd name="connsiteY14" fmla="*/ 220302 h 446639"/>
                    <a:gd name="connsiteX15" fmla="*/ 1587374 w 1702051"/>
                    <a:gd name="connsiteY15" fmla="*/ 443621 h 446639"/>
                    <a:gd name="connsiteX16" fmla="*/ 1702051 w 1702051"/>
                    <a:gd name="connsiteY16" fmla="*/ 220302 h 446639"/>
                    <a:gd name="connsiteX17" fmla="*/ 1702051 w 1702051"/>
                    <a:gd name="connsiteY17" fmla="*/ 220302 h 446639"/>
                    <a:gd name="connsiteX18" fmla="*/ 1702051 w 1702051"/>
                    <a:gd name="connsiteY18" fmla="*/ 220302 h 446639"/>
                    <a:gd name="connsiteX19" fmla="*/ 1702051 w 1702051"/>
                    <a:gd name="connsiteY19" fmla="*/ 220302 h 446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702051" h="446639">
                      <a:moveTo>
                        <a:pt x="0" y="217284"/>
                      </a:moveTo>
                      <a:cubicBezTo>
                        <a:pt x="35962" y="109900"/>
                        <a:pt x="71924" y="2516"/>
                        <a:pt x="108641" y="3019"/>
                      </a:cubicBezTo>
                      <a:cubicBezTo>
                        <a:pt x="145358" y="3522"/>
                        <a:pt x="184590" y="146365"/>
                        <a:pt x="220301" y="220302"/>
                      </a:cubicBezTo>
                      <a:cubicBezTo>
                        <a:pt x="256012" y="294239"/>
                        <a:pt x="288202" y="446639"/>
                        <a:pt x="322907" y="446639"/>
                      </a:cubicBezTo>
                      <a:cubicBezTo>
                        <a:pt x="357612" y="446639"/>
                        <a:pt x="393826" y="294239"/>
                        <a:pt x="428531" y="220302"/>
                      </a:cubicBezTo>
                      <a:cubicBezTo>
                        <a:pt x="463236" y="146365"/>
                        <a:pt x="495425" y="2516"/>
                        <a:pt x="531136" y="3019"/>
                      </a:cubicBezTo>
                      <a:cubicBezTo>
                        <a:pt x="566847" y="3522"/>
                        <a:pt x="607588" y="149886"/>
                        <a:pt x="642796" y="223320"/>
                      </a:cubicBezTo>
                      <a:cubicBezTo>
                        <a:pt x="678004" y="296754"/>
                        <a:pt x="707176" y="444124"/>
                        <a:pt x="742384" y="443621"/>
                      </a:cubicBezTo>
                      <a:cubicBezTo>
                        <a:pt x="777592" y="443118"/>
                        <a:pt x="818835" y="294239"/>
                        <a:pt x="854043" y="220302"/>
                      </a:cubicBezTo>
                      <a:cubicBezTo>
                        <a:pt x="889251" y="146365"/>
                        <a:pt x="918423" y="-502"/>
                        <a:pt x="953631" y="1"/>
                      </a:cubicBezTo>
                      <a:cubicBezTo>
                        <a:pt x="988839" y="504"/>
                        <a:pt x="1029580" y="149383"/>
                        <a:pt x="1065291" y="223320"/>
                      </a:cubicBezTo>
                      <a:cubicBezTo>
                        <a:pt x="1101002" y="297257"/>
                        <a:pt x="1132186" y="444627"/>
                        <a:pt x="1167897" y="443621"/>
                      </a:cubicBezTo>
                      <a:cubicBezTo>
                        <a:pt x="1203608" y="442615"/>
                        <a:pt x="1244348" y="290718"/>
                        <a:pt x="1279556" y="217284"/>
                      </a:cubicBezTo>
                      <a:cubicBezTo>
                        <a:pt x="1314764" y="143850"/>
                        <a:pt x="1344439" y="2516"/>
                        <a:pt x="1379144" y="3019"/>
                      </a:cubicBezTo>
                      <a:cubicBezTo>
                        <a:pt x="1413849" y="3522"/>
                        <a:pt x="1453081" y="146868"/>
                        <a:pt x="1487786" y="220302"/>
                      </a:cubicBezTo>
                      <a:cubicBezTo>
                        <a:pt x="1522491" y="293736"/>
                        <a:pt x="1551663" y="443621"/>
                        <a:pt x="1587374" y="443621"/>
                      </a:cubicBezTo>
                      <a:cubicBezTo>
                        <a:pt x="1623085" y="443621"/>
                        <a:pt x="1702051" y="220302"/>
                        <a:pt x="1702051" y="220302"/>
                      </a:cubicBezTo>
                      <a:lnTo>
                        <a:pt x="1702051" y="220302"/>
                      </a:lnTo>
                      <a:lnTo>
                        <a:pt x="1702051" y="220302"/>
                      </a:lnTo>
                      <a:lnTo>
                        <a:pt x="1702051" y="220302"/>
                      </a:lnTo>
                    </a:path>
                  </a:pathLst>
                </a:cu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  <a:effectLst/>
                <a:scene3d>
                  <a:camera prst="perspectiveFront" fov="4800000"/>
                  <a:lightRig rig="morning" dir="tl"/>
                </a:scene3d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41"/>
                </a:p>
              </p:txBody>
            </p:sp>
            <p:sp>
              <p:nvSpPr>
                <p:cNvPr id="28" name="Freeform 27"/>
                <p:cNvSpPr/>
                <p:nvPr/>
              </p:nvSpPr>
              <p:spPr>
                <a:xfrm>
                  <a:off x="2664736" y="1771895"/>
                  <a:ext cx="851026" cy="223320"/>
                </a:xfrm>
                <a:custGeom>
                  <a:avLst/>
                  <a:gdLst>
                    <a:gd name="connsiteX0" fmla="*/ 0 w 1702051"/>
                    <a:gd name="connsiteY0" fmla="*/ 217284 h 446639"/>
                    <a:gd name="connsiteX1" fmla="*/ 108641 w 1702051"/>
                    <a:gd name="connsiteY1" fmla="*/ 3019 h 446639"/>
                    <a:gd name="connsiteX2" fmla="*/ 220301 w 1702051"/>
                    <a:gd name="connsiteY2" fmla="*/ 220302 h 446639"/>
                    <a:gd name="connsiteX3" fmla="*/ 322907 w 1702051"/>
                    <a:gd name="connsiteY3" fmla="*/ 446639 h 446639"/>
                    <a:gd name="connsiteX4" fmla="*/ 428531 w 1702051"/>
                    <a:gd name="connsiteY4" fmla="*/ 220302 h 446639"/>
                    <a:gd name="connsiteX5" fmla="*/ 531136 w 1702051"/>
                    <a:gd name="connsiteY5" fmla="*/ 3019 h 446639"/>
                    <a:gd name="connsiteX6" fmla="*/ 642796 w 1702051"/>
                    <a:gd name="connsiteY6" fmla="*/ 223320 h 446639"/>
                    <a:gd name="connsiteX7" fmla="*/ 742384 w 1702051"/>
                    <a:gd name="connsiteY7" fmla="*/ 443621 h 446639"/>
                    <a:gd name="connsiteX8" fmla="*/ 854043 w 1702051"/>
                    <a:gd name="connsiteY8" fmla="*/ 220302 h 446639"/>
                    <a:gd name="connsiteX9" fmla="*/ 953631 w 1702051"/>
                    <a:gd name="connsiteY9" fmla="*/ 1 h 446639"/>
                    <a:gd name="connsiteX10" fmla="*/ 1065291 w 1702051"/>
                    <a:gd name="connsiteY10" fmla="*/ 223320 h 446639"/>
                    <a:gd name="connsiteX11" fmla="*/ 1167897 w 1702051"/>
                    <a:gd name="connsiteY11" fmla="*/ 443621 h 446639"/>
                    <a:gd name="connsiteX12" fmla="*/ 1279556 w 1702051"/>
                    <a:gd name="connsiteY12" fmla="*/ 217284 h 446639"/>
                    <a:gd name="connsiteX13" fmla="*/ 1379144 w 1702051"/>
                    <a:gd name="connsiteY13" fmla="*/ 3019 h 446639"/>
                    <a:gd name="connsiteX14" fmla="*/ 1487786 w 1702051"/>
                    <a:gd name="connsiteY14" fmla="*/ 220302 h 446639"/>
                    <a:gd name="connsiteX15" fmla="*/ 1587374 w 1702051"/>
                    <a:gd name="connsiteY15" fmla="*/ 443621 h 446639"/>
                    <a:gd name="connsiteX16" fmla="*/ 1702051 w 1702051"/>
                    <a:gd name="connsiteY16" fmla="*/ 220302 h 446639"/>
                    <a:gd name="connsiteX17" fmla="*/ 1702051 w 1702051"/>
                    <a:gd name="connsiteY17" fmla="*/ 220302 h 446639"/>
                    <a:gd name="connsiteX18" fmla="*/ 1702051 w 1702051"/>
                    <a:gd name="connsiteY18" fmla="*/ 220302 h 446639"/>
                    <a:gd name="connsiteX19" fmla="*/ 1702051 w 1702051"/>
                    <a:gd name="connsiteY19" fmla="*/ 220302 h 446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702051" h="446639">
                      <a:moveTo>
                        <a:pt x="0" y="217284"/>
                      </a:moveTo>
                      <a:cubicBezTo>
                        <a:pt x="35962" y="109900"/>
                        <a:pt x="71924" y="2516"/>
                        <a:pt x="108641" y="3019"/>
                      </a:cubicBezTo>
                      <a:cubicBezTo>
                        <a:pt x="145358" y="3522"/>
                        <a:pt x="184590" y="146365"/>
                        <a:pt x="220301" y="220302"/>
                      </a:cubicBezTo>
                      <a:cubicBezTo>
                        <a:pt x="256012" y="294239"/>
                        <a:pt x="288202" y="446639"/>
                        <a:pt x="322907" y="446639"/>
                      </a:cubicBezTo>
                      <a:cubicBezTo>
                        <a:pt x="357612" y="446639"/>
                        <a:pt x="393826" y="294239"/>
                        <a:pt x="428531" y="220302"/>
                      </a:cubicBezTo>
                      <a:cubicBezTo>
                        <a:pt x="463236" y="146365"/>
                        <a:pt x="495425" y="2516"/>
                        <a:pt x="531136" y="3019"/>
                      </a:cubicBezTo>
                      <a:cubicBezTo>
                        <a:pt x="566847" y="3522"/>
                        <a:pt x="607588" y="149886"/>
                        <a:pt x="642796" y="223320"/>
                      </a:cubicBezTo>
                      <a:cubicBezTo>
                        <a:pt x="678004" y="296754"/>
                        <a:pt x="707176" y="444124"/>
                        <a:pt x="742384" y="443621"/>
                      </a:cubicBezTo>
                      <a:cubicBezTo>
                        <a:pt x="777592" y="443118"/>
                        <a:pt x="818835" y="294239"/>
                        <a:pt x="854043" y="220302"/>
                      </a:cubicBezTo>
                      <a:cubicBezTo>
                        <a:pt x="889251" y="146365"/>
                        <a:pt x="918423" y="-502"/>
                        <a:pt x="953631" y="1"/>
                      </a:cubicBezTo>
                      <a:cubicBezTo>
                        <a:pt x="988839" y="504"/>
                        <a:pt x="1029580" y="149383"/>
                        <a:pt x="1065291" y="223320"/>
                      </a:cubicBezTo>
                      <a:cubicBezTo>
                        <a:pt x="1101002" y="297257"/>
                        <a:pt x="1132186" y="444627"/>
                        <a:pt x="1167897" y="443621"/>
                      </a:cubicBezTo>
                      <a:cubicBezTo>
                        <a:pt x="1203608" y="442615"/>
                        <a:pt x="1244348" y="290718"/>
                        <a:pt x="1279556" y="217284"/>
                      </a:cubicBezTo>
                      <a:cubicBezTo>
                        <a:pt x="1314764" y="143850"/>
                        <a:pt x="1344439" y="2516"/>
                        <a:pt x="1379144" y="3019"/>
                      </a:cubicBezTo>
                      <a:cubicBezTo>
                        <a:pt x="1413849" y="3522"/>
                        <a:pt x="1453081" y="146868"/>
                        <a:pt x="1487786" y="220302"/>
                      </a:cubicBezTo>
                      <a:cubicBezTo>
                        <a:pt x="1522491" y="293736"/>
                        <a:pt x="1551663" y="443621"/>
                        <a:pt x="1587374" y="443621"/>
                      </a:cubicBezTo>
                      <a:cubicBezTo>
                        <a:pt x="1623085" y="443621"/>
                        <a:pt x="1702051" y="220302"/>
                        <a:pt x="1702051" y="220302"/>
                      </a:cubicBezTo>
                      <a:lnTo>
                        <a:pt x="1702051" y="220302"/>
                      </a:lnTo>
                      <a:lnTo>
                        <a:pt x="1702051" y="220302"/>
                      </a:lnTo>
                      <a:lnTo>
                        <a:pt x="1702051" y="220302"/>
                      </a:lnTo>
                    </a:path>
                  </a:pathLst>
                </a:custGeom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  <a:effectLst/>
                <a:scene3d>
                  <a:camera prst="perspectiveFront" fov="4800000"/>
                  <a:lightRig rig="morning" dir="tl"/>
                </a:scene3d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41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2635992" y="4695381"/>
                <a:ext cx="1862929" cy="502233"/>
                <a:chOff x="1748053" y="2345231"/>
                <a:chExt cx="1702945" cy="446639"/>
              </a:xfrm>
            </p:grpSpPr>
            <p:sp>
              <p:nvSpPr>
                <p:cNvPr id="24" name="Freeform 23"/>
                <p:cNvSpPr/>
                <p:nvPr/>
              </p:nvSpPr>
              <p:spPr>
                <a:xfrm>
                  <a:off x="1748947" y="2454752"/>
                  <a:ext cx="1702051" cy="223320"/>
                </a:xfrm>
                <a:custGeom>
                  <a:avLst/>
                  <a:gdLst>
                    <a:gd name="connsiteX0" fmla="*/ 0 w 1702051"/>
                    <a:gd name="connsiteY0" fmla="*/ 217284 h 446639"/>
                    <a:gd name="connsiteX1" fmla="*/ 108641 w 1702051"/>
                    <a:gd name="connsiteY1" fmla="*/ 3019 h 446639"/>
                    <a:gd name="connsiteX2" fmla="*/ 220301 w 1702051"/>
                    <a:gd name="connsiteY2" fmla="*/ 220302 h 446639"/>
                    <a:gd name="connsiteX3" fmla="*/ 322907 w 1702051"/>
                    <a:gd name="connsiteY3" fmla="*/ 446639 h 446639"/>
                    <a:gd name="connsiteX4" fmla="*/ 428531 w 1702051"/>
                    <a:gd name="connsiteY4" fmla="*/ 220302 h 446639"/>
                    <a:gd name="connsiteX5" fmla="*/ 531136 w 1702051"/>
                    <a:gd name="connsiteY5" fmla="*/ 3019 h 446639"/>
                    <a:gd name="connsiteX6" fmla="*/ 642796 w 1702051"/>
                    <a:gd name="connsiteY6" fmla="*/ 223320 h 446639"/>
                    <a:gd name="connsiteX7" fmla="*/ 742384 w 1702051"/>
                    <a:gd name="connsiteY7" fmla="*/ 443621 h 446639"/>
                    <a:gd name="connsiteX8" fmla="*/ 854043 w 1702051"/>
                    <a:gd name="connsiteY8" fmla="*/ 220302 h 446639"/>
                    <a:gd name="connsiteX9" fmla="*/ 953631 w 1702051"/>
                    <a:gd name="connsiteY9" fmla="*/ 1 h 446639"/>
                    <a:gd name="connsiteX10" fmla="*/ 1065291 w 1702051"/>
                    <a:gd name="connsiteY10" fmla="*/ 223320 h 446639"/>
                    <a:gd name="connsiteX11" fmla="*/ 1167897 w 1702051"/>
                    <a:gd name="connsiteY11" fmla="*/ 443621 h 446639"/>
                    <a:gd name="connsiteX12" fmla="*/ 1279556 w 1702051"/>
                    <a:gd name="connsiteY12" fmla="*/ 217284 h 446639"/>
                    <a:gd name="connsiteX13" fmla="*/ 1379144 w 1702051"/>
                    <a:gd name="connsiteY13" fmla="*/ 3019 h 446639"/>
                    <a:gd name="connsiteX14" fmla="*/ 1487786 w 1702051"/>
                    <a:gd name="connsiteY14" fmla="*/ 220302 h 446639"/>
                    <a:gd name="connsiteX15" fmla="*/ 1587374 w 1702051"/>
                    <a:gd name="connsiteY15" fmla="*/ 443621 h 446639"/>
                    <a:gd name="connsiteX16" fmla="*/ 1702051 w 1702051"/>
                    <a:gd name="connsiteY16" fmla="*/ 220302 h 446639"/>
                    <a:gd name="connsiteX17" fmla="*/ 1702051 w 1702051"/>
                    <a:gd name="connsiteY17" fmla="*/ 220302 h 446639"/>
                    <a:gd name="connsiteX18" fmla="*/ 1702051 w 1702051"/>
                    <a:gd name="connsiteY18" fmla="*/ 220302 h 446639"/>
                    <a:gd name="connsiteX19" fmla="*/ 1702051 w 1702051"/>
                    <a:gd name="connsiteY19" fmla="*/ 220302 h 446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702051" h="446639">
                      <a:moveTo>
                        <a:pt x="0" y="217284"/>
                      </a:moveTo>
                      <a:cubicBezTo>
                        <a:pt x="35962" y="109900"/>
                        <a:pt x="71924" y="2516"/>
                        <a:pt x="108641" y="3019"/>
                      </a:cubicBezTo>
                      <a:cubicBezTo>
                        <a:pt x="145358" y="3522"/>
                        <a:pt x="184590" y="146365"/>
                        <a:pt x="220301" y="220302"/>
                      </a:cubicBezTo>
                      <a:cubicBezTo>
                        <a:pt x="256012" y="294239"/>
                        <a:pt x="288202" y="446639"/>
                        <a:pt x="322907" y="446639"/>
                      </a:cubicBezTo>
                      <a:cubicBezTo>
                        <a:pt x="357612" y="446639"/>
                        <a:pt x="393826" y="294239"/>
                        <a:pt x="428531" y="220302"/>
                      </a:cubicBezTo>
                      <a:cubicBezTo>
                        <a:pt x="463236" y="146365"/>
                        <a:pt x="495425" y="2516"/>
                        <a:pt x="531136" y="3019"/>
                      </a:cubicBezTo>
                      <a:cubicBezTo>
                        <a:pt x="566847" y="3522"/>
                        <a:pt x="607588" y="149886"/>
                        <a:pt x="642796" y="223320"/>
                      </a:cubicBezTo>
                      <a:cubicBezTo>
                        <a:pt x="678004" y="296754"/>
                        <a:pt x="707176" y="444124"/>
                        <a:pt x="742384" y="443621"/>
                      </a:cubicBezTo>
                      <a:cubicBezTo>
                        <a:pt x="777592" y="443118"/>
                        <a:pt x="818835" y="294239"/>
                        <a:pt x="854043" y="220302"/>
                      </a:cubicBezTo>
                      <a:cubicBezTo>
                        <a:pt x="889251" y="146365"/>
                        <a:pt x="918423" y="-502"/>
                        <a:pt x="953631" y="1"/>
                      </a:cubicBezTo>
                      <a:cubicBezTo>
                        <a:pt x="988839" y="504"/>
                        <a:pt x="1029580" y="149383"/>
                        <a:pt x="1065291" y="223320"/>
                      </a:cubicBezTo>
                      <a:cubicBezTo>
                        <a:pt x="1101002" y="297257"/>
                        <a:pt x="1132186" y="444627"/>
                        <a:pt x="1167897" y="443621"/>
                      </a:cubicBezTo>
                      <a:cubicBezTo>
                        <a:pt x="1203608" y="442615"/>
                        <a:pt x="1244348" y="290718"/>
                        <a:pt x="1279556" y="217284"/>
                      </a:cubicBezTo>
                      <a:cubicBezTo>
                        <a:pt x="1314764" y="143850"/>
                        <a:pt x="1344439" y="2516"/>
                        <a:pt x="1379144" y="3019"/>
                      </a:cubicBezTo>
                      <a:cubicBezTo>
                        <a:pt x="1413849" y="3522"/>
                        <a:pt x="1453081" y="146868"/>
                        <a:pt x="1487786" y="220302"/>
                      </a:cubicBezTo>
                      <a:cubicBezTo>
                        <a:pt x="1522491" y="293736"/>
                        <a:pt x="1551663" y="443621"/>
                        <a:pt x="1587374" y="443621"/>
                      </a:cubicBezTo>
                      <a:cubicBezTo>
                        <a:pt x="1623085" y="443621"/>
                        <a:pt x="1702051" y="220302"/>
                        <a:pt x="1702051" y="220302"/>
                      </a:cubicBezTo>
                      <a:lnTo>
                        <a:pt x="1702051" y="220302"/>
                      </a:lnTo>
                      <a:lnTo>
                        <a:pt x="1702051" y="220302"/>
                      </a:lnTo>
                      <a:lnTo>
                        <a:pt x="1702051" y="220302"/>
                      </a:lnTo>
                    </a:path>
                  </a:pathLst>
                </a:cu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561"/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>
                  <a:off x="1748053" y="2345231"/>
                  <a:ext cx="1702051" cy="446639"/>
                </a:xfrm>
                <a:custGeom>
                  <a:avLst/>
                  <a:gdLst>
                    <a:gd name="connsiteX0" fmla="*/ 0 w 1702051"/>
                    <a:gd name="connsiteY0" fmla="*/ 217284 h 446639"/>
                    <a:gd name="connsiteX1" fmla="*/ 108641 w 1702051"/>
                    <a:gd name="connsiteY1" fmla="*/ 3019 h 446639"/>
                    <a:gd name="connsiteX2" fmla="*/ 220301 w 1702051"/>
                    <a:gd name="connsiteY2" fmla="*/ 220302 h 446639"/>
                    <a:gd name="connsiteX3" fmla="*/ 322907 w 1702051"/>
                    <a:gd name="connsiteY3" fmla="*/ 446639 h 446639"/>
                    <a:gd name="connsiteX4" fmla="*/ 428531 w 1702051"/>
                    <a:gd name="connsiteY4" fmla="*/ 220302 h 446639"/>
                    <a:gd name="connsiteX5" fmla="*/ 531136 w 1702051"/>
                    <a:gd name="connsiteY5" fmla="*/ 3019 h 446639"/>
                    <a:gd name="connsiteX6" fmla="*/ 642796 w 1702051"/>
                    <a:gd name="connsiteY6" fmla="*/ 223320 h 446639"/>
                    <a:gd name="connsiteX7" fmla="*/ 742384 w 1702051"/>
                    <a:gd name="connsiteY7" fmla="*/ 443621 h 446639"/>
                    <a:gd name="connsiteX8" fmla="*/ 854043 w 1702051"/>
                    <a:gd name="connsiteY8" fmla="*/ 220302 h 446639"/>
                    <a:gd name="connsiteX9" fmla="*/ 953631 w 1702051"/>
                    <a:gd name="connsiteY9" fmla="*/ 1 h 446639"/>
                    <a:gd name="connsiteX10" fmla="*/ 1065291 w 1702051"/>
                    <a:gd name="connsiteY10" fmla="*/ 223320 h 446639"/>
                    <a:gd name="connsiteX11" fmla="*/ 1167897 w 1702051"/>
                    <a:gd name="connsiteY11" fmla="*/ 443621 h 446639"/>
                    <a:gd name="connsiteX12" fmla="*/ 1279556 w 1702051"/>
                    <a:gd name="connsiteY12" fmla="*/ 217284 h 446639"/>
                    <a:gd name="connsiteX13" fmla="*/ 1379144 w 1702051"/>
                    <a:gd name="connsiteY13" fmla="*/ 3019 h 446639"/>
                    <a:gd name="connsiteX14" fmla="*/ 1487786 w 1702051"/>
                    <a:gd name="connsiteY14" fmla="*/ 220302 h 446639"/>
                    <a:gd name="connsiteX15" fmla="*/ 1587374 w 1702051"/>
                    <a:gd name="connsiteY15" fmla="*/ 443621 h 446639"/>
                    <a:gd name="connsiteX16" fmla="*/ 1702051 w 1702051"/>
                    <a:gd name="connsiteY16" fmla="*/ 220302 h 446639"/>
                    <a:gd name="connsiteX17" fmla="*/ 1702051 w 1702051"/>
                    <a:gd name="connsiteY17" fmla="*/ 220302 h 446639"/>
                    <a:gd name="connsiteX18" fmla="*/ 1702051 w 1702051"/>
                    <a:gd name="connsiteY18" fmla="*/ 220302 h 446639"/>
                    <a:gd name="connsiteX19" fmla="*/ 1702051 w 1702051"/>
                    <a:gd name="connsiteY19" fmla="*/ 220302 h 446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702051" h="446639">
                      <a:moveTo>
                        <a:pt x="0" y="217284"/>
                      </a:moveTo>
                      <a:cubicBezTo>
                        <a:pt x="35962" y="109900"/>
                        <a:pt x="71924" y="2516"/>
                        <a:pt x="108641" y="3019"/>
                      </a:cubicBezTo>
                      <a:cubicBezTo>
                        <a:pt x="145358" y="3522"/>
                        <a:pt x="184590" y="146365"/>
                        <a:pt x="220301" y="220302"/>
                      </a:cubicBezTo>
                      <a:cubicBezTo>
                        <a:pt x="256012" y="294239"/>
                        <a:pt x="288202" y="446639"/>
                        <a:pt x="322907" y="446639"/>
                      </a:cubicBezTo>
                      <a:cubicBezTo>
                        <a:pt x="357612" y="446639"/>
                        <a:pt x="393826" y="294239"/>
                        <a:pt x="428531" y="220302"/>
                      </a:cubicBezTo>
                      <a:cubicBezTo>
                        <a:pt x="463236" y="146365"/>
                        <a:pt x="495425" y="2516"/>
                        <a:pt x="531136" y="3019"/>
                      </a:cubicBezTo>
                      <a:cubicBezTo>
                        <a:pt x="566847" y="3522"/>
                        <a:pt x="607588" y="149886"/>
                        <a:pt x="642796" y="223320"/>
                      </a:cubicBezTo>
                      <a:cubicBezTo>
                        <a:pt x="678004" y="296754"/>
                        <a:pt x="707176" y="444124"/>
                        <a:pt x="742384" y="443621"/>
                      </a:cubicBezTo>
                      <a:cubicBezTo>
                        <a:pt x="777592" y="443118"/>
                        <a:pt x="818835" y="294239"/>
                        <a:pt x="854043" y="220302"/>
                      </a:cubicBezTo>
                      <a:cubicBezTo>
                        <a:pt x="889251" y="146365"/>
                        <a:pt x="918423" y="-502"/>
                        <a:pt x="953631" y="1"/>
                      </a:cubicBezTo>
                      <a:cubicBezTo>
                        <a:pt x="988839" y="504"/>
                        <a:pt x="1029580" y="149383"/>
                        <a:pt x="1065291" y="223320"/>
                      </a:cubicBezTo>
                      <a:cubicBezTo>
                        <a:pt x="1101002" y="297257"/>
                        <a:pt x="1132186" y="444627"/>
                        <a:pt x="1167897" y="443621"/>
                      </a:cubicBezTo>
                      <a:cubicBezTo>
                        <a:pt x="1203608" y="442615"/>
                        <a:pt x="1244348" y="290718"/>
                        <a:pt x="1279556" y="217284"/>
                      </a:cubicBezTo>
                      <a:cubicBezTo>
                        <a:pt x="1314764" y="143850"/>
                        <a:pt x="1344439" y="2516"/>
                        <a:pt x="1379144" y="3019"/>
                      </a:cubicBezTo>
                      <a:cubicBezTo>
                        <a:pt x="1413849" y="3522"/>
                        <a:pt x="1453081" y="146868"/>
                        <a:pt x="1487786" y="220302"/>
                      </a:cubicBezTo>
                      <a:cubicBezTo>
                        <a:pt x="1522491" y="293736"/>
                        <a:pt x="1551663" y="443621"/>
                        <a:pt x="1587374" y="443621"/>
                      </a:cubicBezTo>
                      <a:cubicBezTo>
                        <a:pt x="1623085" y="443621"/>
                        <a:pt x="1702051" y="220302"/>
                        <a:pt x="1702051" y="220302"/>
                      </a:cubicBezTo>
                      <a:lnTo>
                        <a:pt x="1702051" y="220302"/>
                      </a:lnTo>
                      <a:lnTo>
                        <a:pt x="1702051" y="220302"/>
                      </a:lnTo>
                      <a:lnTo>
                        <a:pt x="1702051" y="220302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61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0695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28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VS lab</dc:creator>
  <cp:lastModifiedBy>VS lab</cp:lastModifiedBy>
  <cp:revision>1</cp:revision>
  <dcterms:created xsi:type="dcterms:W3CDTF">2015-07-08T20:44:53Z</dcterms:created>
  <dcterms:modified xsi:type="dcterms:W3CDTF">2015-07-08T20:47:04Z</dcterms:modified>
</cp:coreProperties>
</file>