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4316413" cy="4581525"/>
  <p:notesSz cx="6858000" cy="9144000"/>
  <p:defaultTextStyle>
    <a:defPPr>
      <a:defRPr lang="en-US"/>
    </a:defPPr>
    <a:lvl1pPr marL="0" algn="l" defTabSz="427025" rtl="0" eaLnBrk="1" latinLnBrk="0" hangingPunct="1">
      <a:defRPr sz="841" kern="1200">
        <a:solidFill>
          <a:schemeClr val="tx1"/>
        </a:solidFill>
        <a:latin typeface="+mn-lt"/>
        <a:ea typeface="+mn-ea"/>
        <a:cs typeface="+mn-cs"/>
      </a:defRPr>
    </a:lvl1pPr>
    <a:lvl2pPr marL="213512" algn="l" defTabSz="427025" rtl="0" eaLnBrk="1" latinLnBrk="0" hangingPunct="1">
      <a:defRPr sz="841" kern="1200">
        <a:solidFill>
          <a:schemeClr val="tx1"/>
        </a:solidFill>
        <a:latin typeface="+mn-lt"/>
        <a:ea typeface="+mn-ea"/>
        <a:cs typeface="+mn-cs"/>
      </a:defRPr>
    </a:lvl2pPr>
    <a:lvl3pPr marL="427025" algn="l" defTabSz="427025" rtl="0" eaLnBrk="1" latinLnBrk="0" hangingPunct="1">
      <a:defRPr sz="841" kern="1200">
        <a:solidFill>
          <a:schemeClr val="tx1"/>
        </a:solidFill>
        <a:latin typeface="+mn-lt"/>
        <a:ea typeface="+mn-ea"/>
        <a:cs typeface="+mn-cs"/>
      </a:defRPr>
    </a:lvl3pPr>
    <a:lvl4pPr marL="640537" algn="l" defTabSz="427025" rtl="0" eaLnBrk="1" latinLnBrk="0" hangingPunct="1">
      <a:defRPr sz="841" kern="1200">
        <a:solidFill>
          <a:schemeClr val="tx1"/>
        </a:solidFill>
        <a:latin typeface="+mn-lt"/>
        <a:ea typeface="+mn-ea"/>
        <a:cs typeface="+mn-cs"/>
      </a:defRPr>
    </a:lvl4pPr>
    <a:lvl5pPr marL="854050" algn="l" defTabSz="427025" rtl="0" eaLnBrk="1" latinLnBrk="0" hangingPunct="1">
      <a:defRPr sz="841" kern="1200">
        <a:solidFill>
          <a:schemeClr val="tx1"/>
        </a:solidFill>
        <a:latin typeface="+mn-lt"/>
        <a:ea typeface="+mn-ea"/>
        <a:cs typeface="+mn-cs"/>
      </a:defRPr>
    </a:lvl5pPr>
    <a:lvl6pPr marL="1067562" algn="l" defTabSz="427025" rtl="0" eaLnBrk="1" latinLnBrk="0" hangingPunct="1">
      <a:defRPr sz="841" kern="1200">
        <a:solidFill>
          <a:schemeClr val="tx1"/>
        </a:solidFill>
        <a:latin typeface="+mn-lt"/>
        <a:ea typeface="+mn-ea"/>
        <a:cs typeface="+mn-cs"/>
      </a:defRPr>
    </a:lvl6pPr>
    <a:lvl7pPr marL="1281074" algn="l" defTabSz="427025" rtl="0" eaLnBrk="1" latinLnBrk="0" hangingPunct="1">
      <a:defRPr sz="841" kern="1200">
        <a:solidFill>
          <a:schemeClr val="tx1"/>
        </a:solidFill>
        <a:latin typeface="+mn-lt"/>
        <a:ea typeface="+mn-ea"/>
        <a:cs typeface="+mn-cs"/>
      </a:defRPr>
    </a:lvl7pPr>
    <a:lvl8pPr marL="1494587" algn="l" defTabSz="427025" rtl="0" eaLnBrk="1" latinLnBrk="0" hangingPunct="1">
      <a:defRPr sz="841" kern="1200">
        <a:solidFill>
          <a:schemeClr val="tx1"/>
        </a:solidFill>
        <a:latin typeface="+mn-lt"/>
        <a:ea typeface="+mn-ea"/>
        <a:cs typeface="+mn-cs"/>
      </a:defRPr>
    </a:lvl8pPr>
    <a:lvl9pPr marL="1708099" algn="l" defTabSz="427025" rtl="0" eaLnBrk="1" latinLnBrk="0" hangingPunct="1">
      <a:defRPr sz="84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2" autoAdjust="0"/>
    <p:restoredTop sz="94660"/>
  </p:normalViewPr>
  <p:slideViewPr>
    <p:cSldViewPr snapToGrid="0">
      <p:cViewPr varScale="1">
        <p:scale>
          <a:sx n="179" d="100"/>
          <a:sy n="179" d="100"/>
        </p:scale>
        <p:origin x="261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731" y="749801"/>
            <a:ext cx="3668951" cy="1595049"/>
          </a:xfrm>
        </p:spPr>
        <p:txBody>
          <a:bodyPr anchor="b"/>
          <a:lstStyle>
            <a:lvl1pPr algn="ctr">
              <a:defRPr sz="283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2406361"/>
            <a:ext cx="3237310" cy="1106141"/>
          </a:xfrm>
        </p:spPr>
        <p:txBody>
          <a:bodyPr/>
          <a:lstStyle>
            <a:lvl1pPr marL="0" indent="0" algn="ctr">
              <a:buNone/>
              <a:defRPr sz="1133"/>
            </a:lvl1pPr>
            <a:lvl2pPr marL="215798" indent="0" algn="ctr">
              <a:buNone/>
              <a:defRPr sz="944"/>
            </a:lvl2pPr>
            <a:lvl3pPr marL="431597" indent="0" algn="ctr">
              <a:buNone/>
              <a:defRPr sz="850"/>
            </a:lvl3pPr>
            <a:lvl4pPr marL="647395" indent="0" algn="ctr">
              <a:buNone/>
              <a:defRPr sz="755"/>
            </a:lvl4pPr>
            <a:lvl5pPr marL="863194" indent="0" algn="ctr">
              <a:buNone/>
              <a:defRPr sz="755"/>
            </a:lvl5pPr>
            <a:lvl6pPr marL="1078992" indent="0" algn="ctr">
              <a:buNone/>
              <a:defRPr sz="755"/>
            </a:lvl6pPr>
            <a:lvl7pPr marL="1294790" indent="0" algn="ctr">
              <a:buNone/>
              <a:defRPr sz="755"/>
            </a:lvl7pPr>
            <a:lvl8pPr marL="1510589" indent="0" algn="ctr">
              <a:buNone/>
              <a:defRPr sz="755"/>
            </a:lvl8pPr>
            <a:lvl9pPr marL="1726387" indent="0" algn="ctr">
              <a:buNone/>
              <a:defRPr sz="75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D56F-62DD-4F81-819B-8E1E2198BD13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32B2-4509-4D96-ACCF-5F32648F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2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D56F-62DD-4F81-819B-8E1E2198BD13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32B2-4509-4D96-ACCF-5F32648F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8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88933" y="243924"/>
            <a:ext cx="930727" cy="388263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754" y="243924"/>
            <a:ext cx="2738224" cy="388263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D56F-62DD-4F81-819B-8E1E2198BD13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32B2-4509-4D96-ACCF-5F32648F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3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D56F-62DD-4F81-819B-8E1E2198BD13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32B2-4509-4D96-ACCF-5F32648F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55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506" y="1142201"/>
            <a:ext cx="3722906" cy="1905787"/>
          </a:xfrm>
        </p:spPr>
        <p:txBody>
          <a:bodyPr anchor="b"/>
          <a:lstStyle>
            <a:lvl1pPr>
              <a:defRPr sz="283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06" y="3066017"/>
            <a:ext cx="3722906" cy="1002208"/>
          </a:xfrm>
        </p:spPr>
        <p:txBody>
          <a:bodyPr/>
          <a:lstStyle>
            <a:lvl1pPr marL="0" indent="0">
              <a:buNone/>
              <a:defRPr sz="1133">
                <a:solidFill>
                  <a:schemeClr val="tx1"/>
                </a:solidFill>
              </a:defRPr>
            </a:lvl1pPr>
            <a:lvl2pPr marL="215798" indent="0">
              <a:buNone/>
              <a:defRPr sz="944">
                <a:solidFill>
                  <a:schemeClr val="tx1">
                    <a:tint val="75000"/>
                  </a:schemeClr>
                </a:solidFill>
              </a:defRPr>
            </a:lvl2pPr>
            <a:lvl3pPr marL="431597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39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4pPr>
            <a:lvl5pPr marL="863194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5pPr>
            <a:lvl6pPr marL="1078992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6pPr>
            <a:lvl7pPr marL="1294790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7pPr>
            <a:lvl8pPr marL="1510589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8pPr>
            <a:lvl9pPr marL="1726387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D56F-62DD-4F81-819B-8E1E2198BD13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32B2-4509-4D96-ACCF-5F32648F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6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753" y="1219619"/>
            <a:ext cx="1834476" cy="29069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5184" y="1219619"/>
            <a:ext cx="1834476" cy="29069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D56F-62DD-4F81-819B-8E1E2198BD13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32B2-4509-4D96-ACCF-5F32648F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5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16" y="243925"/>
            <a:ext cx="3722906" cy="885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316" y="1123110"/>
            <a:ext cx="1826045" cy="550419"/>
          </a:xfrm>
        </p:spPr>
        <p:txBody>
          <a:bodyPr anchor="b"/>
          <a:lstStyle>
            <a:lvl1pPr marL="0" indent="0">
              <a:buNone/>
              <a:defRPr sz="1133" b="1"/>
            </a:lvl1pPr>
            <a:lvl2pPr marL="215798" indent="0">
              <a:buNone/>
              <a:defRPr sz="944" b="1"/>
            </a:lvl2pPr>
            <a:lvl3pPr marL="431597" indent="0">
              <a:buNone/>
              <a:defRPr sz="850" b="1"/>
            </a:lvl3pPr>
            <a:lvl4pPr marL="647395" indent="0">
              <a:buNone/>
              <a:defRPr sz="755" b="1"/>
            </a:lvl4pPr>
            <a:lvl5pPr marL="863194" indent="0">
              <a:buNone/>
              <a:defRPr sz="755" b="1"/>
            </a:lvl5pPr>
            <a:lvl6pPr marL="1078992" indent="0">
              <a:buNone/>
              <a:defRPr sz="755" b="1"/>
            </a:lvl6pPr>
            <a:lvl7pPr marL="1294790" indent="0">
              <a:buNone/>
              <a:defRPr sz="755" b="1"/>
            </a:lvl7pPr>
            <a:lvl8pPr marL="1510589" indent="0">
              <a:buNone/>
              <a:defRPr sz="755" b="1"/>
            </a:lvl8pPr>
            <a:lvl9pPr marL="1726387" indent="0">
              <a:buNone/>
              <a:defRPr sz="75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316" y="1673530"/>
            <a:ext cx="1826045" cy="24615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5184" y="1123110"/>
            <a:ext cx="1835038" cy="550419"/>
          </a:xfrm>
        </p:spPr>
        <p:txBody>
          <a:bodyPr anchor="b"/>
          <a:lstStyle>
            <a:lvl1pPr marL="0" indent="0">
              <a:buNone/>
              <a:defRPr sz="1133" b="1"/>
            </a:lvl1pPr>
            <a:lvl2pPr marL="215798" indent="0">
              <a:buNone/>
              <a:defRPr sz="944" b="1"/>
            </a:lvl2pPr>
            <a:lvl3pPr marL="431597" indent="0">
              <a:buNone/>
              <a:defRPr sz="850" b="1"/>
            </a:lvl3pPr>
            <a:lvl4pPr marL="647395" indent="0">
              <a:buNone/>
              <a:defRPr sz="755" b="1"/>
            </a:lvl4pPr>
            <a:lvl5pPr marL="863194" indent="0">
              <a:buNone/>
              <a:defRPr sz="755" b="1"/>
            </a:lvl5pPr>
            <a:lvl6pPr marL="1078992" indent="0">
              <a:buNone/>
              <a:defRPr sz="755" b="1"/>
            </a:lvl6pPr>
            <a:lvl7pPr marL="1294790" indent="0">
              <a:buNone/>
              <a:defRPr sz="755" b="1"/>
            </a:lvl7pPr>
            <a:lvl8pPr marL="1510589" indent="0">
              <a:buNone/>
              <a:defRPr sz="755" b="1"/>
            </a:lvl8pPr>
            <a:lvl9pPr marL="1726387" indent="0">
              <a:buNone/>
              <a:defRPr sz="75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5184" y="1673530"/>
            <a:ext cx="1835038" cy="24615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D56F-62DD-4F81-819B-8E1E2198BD13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32B2-4509-4D96-ACCF-5F32648F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81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D56F-62DD-4F81-819B-8E1E2198BD13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32B2-4509-4D96-ACCF-5F32648F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01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D56F-62DD-4F81-819B-8E1E2198BD13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32B2-4509-4D96-ACCF-5F32648F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0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15" y="305435"/>
            <a:ext cx="1392156" cy="1069023"/>
          </a:xfrm>
        </p:spPr>
        <p:txBody>
          <a:bodyPr anchor="b"/>
          <a:lstStyle>
            <a:lvl1pPr>
              <a:defRPr sz="151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038" y="659656"/>
            <a:ext cx="2185184" cy="3255852"/>
          </a:xfrm>
        </p:spPr>
        <p:txBody>
          <a:bodyPr/>
          <a:lstStyle>
            <a:lvl1pPr>
              <a:defRPr sz="1510"/>
            </a:lvl1pPr>
            <a:lvl2pPr>
              <a:defRPr sz="1322"/>
            </a:lvl2pPr>
            <a:lvl3pPr>
              <a:defRPr sz="1133"/>
            </a:lvl3pPr>
            <a:lvl4pPr>
              <a:defRPr sz="944"/>
            </a:lvl4pPr>
            <a:lvl5pPr>
              <a:defRPr sz="944"/>
            </a:lvl5pPr>
            <a:lvl6pPr>
              <a:defRPr sz="944"/>
            </a:lvl6pPr>
            <a:lvl7pPr>
              <a:defRPr sz="944"/>
            </a:lvl7pPr>
            <a:lvl8pPr>
              <a:defRPr sz="944"/>
            </a:lvl8pPr>
            <a:lvl9pPr>
              <a:defRPr sz="94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315" y="1374457"/>
            <a:ext cx="1392156" cy="2546353"/>
          </a:xfrm>
        </p:spPr>
        <p:txBody>
          <a:bodyPr/>
          <a:lstStyle>
            <a:lvl1pPr marL="0" indent="0">
              <a:buNone/>
              <a:defRPr sz="755"/>
            </a:lvl1pPr>
            <a:lvl2pPr marL="215798" indent="0">
              <a:buNone/>
              <a:defRPr sz="661"/>
            </a:lvl2pPr>
            <a:lvl3pPr marL="431597" indent="0">
              <a:buNone/>
              <a:defRPr sz="566"/>
            </a:lvl3pPr>
            <a:lvl4pPr marL="647395" indent="0">
              <a:buNone/>
              <a:defRPr sz="472"/>
            </a:lvl4pPr>
            <a:lvl5pPr marL="863194" indent="0">
              <a:buNone/>
              <a:defRPr sz="472"/>
            </a:lvl5pPr>
            <a:lvl6pPr marL="1078992" indent="0">
              <a:buNone/>
              <a:defRPr sz="472"/>
            </a:lvl6pPr>
            <a:lvl7pPr marL="1294790" indent="0">
              <a:buNone/>
              <a:defRPr sz="472"/>
            </a:lvl7pPr>
            <a:lvl8pPr marL="1510589" indent="0">
              <a:buNone/>
              <a:defRPr sz="472"/>
            </a:lvl8pPr>
            <a:lvl9pPr marL="1726387" indent="0">
              <a:buNone/>
              <a:defRPr sz="47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D56F-62DD-4F81-819B-8E1E2198BD13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32B2-4509-4D96-ACCF-5F32648F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43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15" y="305435"/>
            <a:ext cx="1392156" cy="1069023"/>
          </a:xfrm>
        </p:spPr>
        <p:txBody>
          <a:bodyPr anchor="b"/>
          <a:lstStyle>
            <a:lvl1pPr>
              <a:defRPr sz="151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5038" y="659656"/>
            <a:ext cx="2185184" cy="3255852"/>
          </a:xfrm>
        </p:spPr>
        <p:txBody>
          <a:bodyPr anchor="t"/>
          <a:lstStyle>
            <a:lvl1pPr marL="0" indent="0">
              <a:buNone/>
              <a:defRPr sz="1510"/>
            </a:lvl1pPr>
            <a:lvl2pPr marL="215798" indent="0">
              <a:buNone/>
              <a:defRPr sz="1322"/>
            </a:lvl2pPr>
            <a:lvl3pPr marL="431597" indent="0">
              <a:buNone/>
              <a:defRPr sz="1133"/>
            </a:lvl3pPr>
            <a:lvl4pPr marL="647395" indent="0">
              <a:buNone/>
              <a:defRPr sz="944"/>
            </a:lvl4pPr>
            <a:lvl5pPr marL="863194" indent="0">
              <a:buNone/>
              <a:defRPr sz="944"/>
            </a:lvl5pPr>
            <a:lvl6pPr marL="1078992" indent="0">
              <a:buNone/>
              <a:defRPr sz="944"/>
            </a:lvl6pPr>
            <a:lvl7pPr marL="1294790" indent="0">
              <a:buNone/>
              <a:defRPr sz="944"/>
            </a:lvl7pPr>
            <a:lvl8pPr marL="1510589" indent="0">
              <a:buNone/>
              <a:defRPr sz="944"/>
            </a:lvl8pPr>
            <a:lvl9pPr marL="1726387" indent="0">
              <a:buNone/>
              <a:defRPr sz="94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315" y="1374457"/>
            <a:ext cx="1392156" cy="2546353"/>
          </a:xfrm>
        </p:spPr>
        <p:txBody>
          <a:bodyPr/>
          <a:lstStyle>
            <a:lvl1pPr marL="0" indent="0">
              <a:buNone/>
              <a:defRPr sz="755"/>
            </a:lvl1pPr>
            <a:lvl2pPr marL="215798" indent="0">
              <a:buNone/>
              <a:defRPr sz="661"/>
            </a:lvl2pPr>
            <a:lvl3pPr marL="431597" indent="0">
              <a:buNone/>
              <a:defRPr sz="566"/>
            </a:lvl3pPr>
            <a:lvl4pPr marL="647395" indent="0">
              <a:buNone/>
              <a:defRPr sz="472"/>
            </a:lvl4pPr>
            <a:lvl5pPr marL="863194" indent="0">
              <a:buNone/>
              <a:defRPr sz="472"/>
            </a:lvl5pPr>
            <a:lvl6pPr marL="1078992" indent="0">
              <a:buNone/>
              <a:defRPr sz="472"/>
            </a:lvl6pPr>
            <a:lvl7pPr marL="1294790" indent="0">
              <a:buNone/>
              <a:defRPr sz="472"/>
            </a:lvl7pPr>
            <a:lvl8pPr marL="1510589" indent="0">
              <a:buNone/>
              <a:defRPr sz="472"/>
            </a:lvl8pPr>
            <a:lvl9pPr marL="1726387" indent="0">
              <a:buNone/>
              <a:defRPr sz="47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D56F-62DD-4F81-819B-8E1E2198BD13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32B2-4509-4D96-ACCF-5F32648F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4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754" y="243925"/>
            <a:ext cx="3722906" cy="885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754" y="1219619"/>
            <a:ext cx="3722906" cy="290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753" y="4246396"/>
            <a:ext cx="971193" cy="2439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8D56F-62DD-4F81-819B-8E1E2198BD13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9812" y="4246396"/>
            <a:ext cx="1456789" cy="2439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8467" y="4246396"/>
            <a:ext cx="971193" cy="2439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C32B2-4509-4D96-ACCF-5F32648F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5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31597" rtl="0" eaLnBrk="1" latinLnBrk="0" hangingPunct="1">
        <a:lnSpc>
          <a:spcPct val="90000"/>
        </a:lnSpc>
        <a:spcBef>
          <a:spcPct val="0"/>
        </a:spcBef>
        <a:buNone/>
        <a:defRPr sz="20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899" indent="-107899" algn="l" defTabSz="43159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2" kern="1200">
          <a:solidFill>
            <a:schemeClr val="tx1"/>
          </a:solidFill>
          <a:latin typeface="+mn-lt"/>
          <a:ea typeface="+mn-ea"/>
          <a:cs typeface="+mn-cs"/>
        </a:defRPr>
      </a:lvl1pPr>
      <a:lvl2pPr marL="323698" indent="-107899" algn="l" defTabSz="43159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3" kern="1200">
          <a:solidFill>
            <a:schemeClr val="tx1"/>
          </a:solidFill>
          <a:latin typeface="+mn-lt"/>
          <a:ea typeface="+mn-ea"/>
          <a:cs typeface="+mn-cs"/>
        </a:defRPr>
      </a:lvl2pPr>
      <a:lvl3pPr marL="539496" indent="-107899" algn="l" defTabSz="43159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4" kern="1200">
          <a:solidFill>
            <a:schemeClr val="tx1"/>
          </a:solidFill>
          <a:latin typeface="+mn-lt"/>
          <a:ea typeface="+mn-ea"/>
          <a:cs typeface="+mn-cs"/>
        </a:defRPr>
      </a:lvl3pPr>
      <a:lvl4pPr marL="755294" indent="-107899" algn="l" defTabSz="43159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093" indent="-107899" algn="l" defTabSz="43159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6891" indent="-107899" algn="l" defTabSz="43159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2690" indent="-107899" algn="l" defTabSz="43159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8488" indent="-107899" algn="l" defTabSz="43159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4286" indent="-107899" algn="l" defTabSz="43159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597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798" algn="l" defTabSz="431597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597" algn="l" defTabSz="431597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395" algn="l" defTabSz="431597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194" algn="l" defTabSz="431597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8992" algn="l" defTabSz="431597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4790" algn="l" defTabSz="431597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0589" algn="l" defTabSz="431597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6387" algn="l" defTabSz="431597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5.emf"/><Relationship Id="rId7" Type="http://schemas.openxmlformats.org/officeDocument/2006/relationships/image" Target="../media/image3.emf"/><Relationship Id="rId17" Type="http://schemas.openxmlformats.org/officeDocument/2006/relationships/image" Target="../media/image10.png"/><Relationship Id="rId2" Type="http://schemas.openxmlformats.org/officeDocument/2006/relationships/image" Target="../media/image1.emf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15" Type="http://schemas.openxmlformats.org/officeDocument/2006/relationships/image" Target="../media/image4.emf"/><Relationship Id="rId4" Type="http://schemas.openxmlformats.org/officeDocument/2006/relationships/image" Target="../media/image3.png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/>
          <p:cNvGrpSpPr/>
          <p:nvPr/>
        </p:nvGrpSpPr>
        <p:grpSpPr>
          <a:xfrm>
            <a:off x="54430" y="47635"/>
            <a:ext cx="4313361" cy="4576315"/>
            <a:chOff x="4607166" y="1784775"/>
            <a:chExt cx="4313361" cy="4576315"/>
          </a:xfrm>
        </p:grpSpPr>
        <p:sp>
          <p:nvSpPr>
            <p:cNvPr id="4" name="TextBox 3"/>
            <p:cNvSpPr txBox="1"/>
            <p:nvPr/>
          </p:nvSpPr>
          <p:spPr>
            <a:xfrm>
              <a:off x="4962798" y="1791797"/>
              <a:ext cx="20301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Probability of synaptic connection</a:t>
              </a:r>
              <a:endParaRPr lang="ko-KR" altLang="en-US" sz="1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607166" y="3459420"/>
              <a:ext cx="19263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GG </a:t>
              </a:r>
              <a:r>
                <a:rPr lang="en-US" altLang="ko-KR" sz="800" dirty="0"/>
                <a:t>(Gaussian-Gaussian)</a:t>
              </a:r>
            </a:p>
          </p:txBody>
        </p:sp>
        <p:grpSp>
          <p:nvGrpSpPr>
            <p:cNvPr id="6" name="그룹 126"/>
            <p:cNvGrpSpPr/>
            <p:nvPr/>
          </p:nvGrpSpPr>
          <p:grpSpPr>
            <a:xfrm>
              <a:off x="4705534" y="5195408"/>
              <a:ext cx="1314894" cy="670884"/>
              <a:chOff x="1812542" y="5745890"/>
              <a:chExt cx="1314894" cy="670884"/>
            </a:xfrm>
          </p:grpSpPr>
          <p:grpSp>
            <p:nvGrpSpPr>
              <p:cNvPr id="7" name="그룹 127"/>
              <p:cNvGrpSpPr/>
              <p:nvPr/>
            </p:nvGrpSpPr>
            <p:grpSpPr>
              <a:xfrm>
                <a:off x="1812542" y="5745890"/>
                <a:ext cx="1314894" cy="670884"/>
                <a:chOff x="5537654" y="4059524"/>
                <a:chExt cx="1314894" cy="670884"/>
              </a:xfrm>
              <a:solidFill>
                <a:srgbClr val="FF0000">
                  <a:alpha val="50000"/>
                </a:srgbClr>
              </a:solidFill>
              <a:scene3d>
                <a:camera prst="orthographicFront">
                  <a:rot lat="18599993" lon="0" rev="0"/>
                </a:camera>
                <a:lightRig rig="threePt" dir="t"/>
              </a:scene3d>
            </p:grpSpPr>
            <p:sp>
              <p:nvSpPr>
                <p:cNvPr id="15" name="타원 135"/>
                <p:cNvSpPr/>
                <p:nvPr/>
              </p:nvSpPr>
              <p:spPr>
                <a:xfrm>
                  <a:off x="5749671" y="4501408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36"/>
                <p:cNvSpPr/>
                <p:nvPr/>
              </p:nvSpPr>
              <p:spPr>
                <a:xfrm>
                  <a:off x="5741367" y="4390765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타원 137"/>
                <p:cNvSpPr/>
                <p:nvPr/>
              </p:nvSpPr>
              <p:spPr>
                <a:xfrm>
                  <a:off x="5945495" y="4343712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타원 138"/>
                <p:cNvSpPr/>
                <p:nvPr/>
              </p:nvSpPr>
              <p:spPr>
                <a:xfrm>
                  <a:off x="6010431" y="4501408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39"/>
                <p:cNvSpPr/>
                <p:nvPr/>
              </p:nvSpPr>
              <p:spPr>
                <a:xfrm>
                  <a:off x="6443584" y="4658408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40"/>
                <p:cNvSpPr/>
                <p:nvPr/>
              </p:nvSpPr>
              <p:spPr>
                <a:xfrm>
                  <a:off x="6063290" y="4131524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타원 141"/>
                <p:cNvSpPr/>
                <p:nvPr/>
              </p:nvSpPr>
              <p:spPr>
                <a:xfrm>
                  <a:off x="6780548" y="4281295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타원 142"/>
                <p:cNvSpPr/>
                <p:nvPr/>
              </p:nvSpPr>
              <p:spPr>
                <a:xfrm>
                  <a:off x="6504165" y="4452813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타원 143"/>
                <p:cNvSpPr/>
                <p:nvPr/>
              </p:nvSpPr>
              <p:spPr>
                <a:xfrm>
                  <a:off x="6342177" y="4193407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144"/>
                <p:cNvSpPr/>
                <p:nvPr/>
              </p:nvSpPr>
              <p:spPr>
                <a:xfrm>
                  <a:off x="6764648" y="4429834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타원 145"/>
                <p:cNvSpPr/>
                <p:nvPr/>
              </p:nvSpPr>
              <p:spPr>
                <a:xfrm>
                  <a:off x="6674197" y="4191780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타원 146"/>
                <p:cNvSpPr/>
                <p:nvPr/>
              </p:nvSpPr>
              <p:spPr>
                <a:xfrm>
                  <a:off x="6614754" y="4303125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147"/>
                <p:cNvSpPr/>
                <p:nvPr/>
              </p:nvSpPr>
              <p:spPr>
                <a:xfrm>
                  <a:off x="6384654" y="4339788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타원 148"/>
                <p:cNvSpPr/>
                <p:nvPr/>
              </p:nvSpPr>
              <p:spPr>
                <a:xfrm>
                  <a:off x="6228015" y="4586408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타원 149"/>
                <p:cNvSpPr/>
                <p:nvPr/>
              </p:nvSpPr>
              <p:spPr>
                <a:xfrm>
                  <a:off x="6205978" y="4393834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타원 150"/>
                <p:cNvSpPr/>
                <p:nvPr/>
              </p:nvSpPr>
              <p:spPr>
                <a:xfrm>
                  <a:off x="5597417" y="4231125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타원 151"/>
                <p:cNvSpPr/>
                <p:nvPr/>
              </p:nvSpPr>
              <p:spPr>
                <a:xfrm>
                  <a:off x="5537654" y="4332977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타원 152"/>
                <p:cNvSpPr/>
                <p:nvPr/>
              </p:nvSpPr>
              <p:spPr>
                <a:xfrm>
                  <a:off x="5806513" y="4137712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타원 153"/>
                <p:cNvSpPr/>
                <p:nvPr/>
              </p:nvSpPr>
              <p:spPr>
                <a:xfrm>
                  <a:off x="5808925" y="4285556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타원 154"/>
                <p:cNvSpPr/>
                <p:nvPr/>
              </p:nvSpPr>
              <p:spPr>
                <a:xfrm>
                  <a:off x="6163399" y="4232125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타원 155"/>
                <p:cNvSpPr/>
                <p:nvPr/>
              </p:nvSpPr>
              <p:spPr>
                <a:xfrm>
                  <a:off x="5945328" y="4059524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타원 156"/>
                <p:cNvSpPr/>
                <p:nvPr/>
              </p:nvSpPr>
              <p:spPr>
                <a:xfrm>
                  <a:off x="6623008" y="4569491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타원 157"/>
                <p:cNvSpPr/>
                <p:nvPr/>
              </p:nvSpPr>
              <p:spPr>
                <a:xfrm>
                  <a:off x="6472122" y="4158279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타원 158"/>
                <p:cNvSpPr/>
                <p:nvPr/>
              </p:nvSpPr>
              <p:spPr>
                <a:xfrm>
                  <a:off x="6202733" y="4103152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" name="타원 128"/>
              <p:cNvSpPr/>
              <p:nvPr/>
            </p:nvSpPr>
            <p:spPr>
              <a:xfrm>
                <a:off x="2200907" y="5990299"/>
                <a:ext cx="640800" cy="1440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" name="직선 화살표 연결선 129"/>
              <p:cNvCxnSpPr/>
              <p:nvPr/>
            </p:nvCxnSpPr>
            <p:spPr>
              <a:xfrm>
                <a:off x="2514081" y="6062879"/>
                <a:ext cx="324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130"/>
              <p:cNvCxnSpPr/>
              <p:nvPr/>
            </p:nvCxnSpPr>
            <p:spPr>
              <a:xfrm flipV="1">
                <a:off x="2201164" y="5835127"/>
                <a:ext cx="0" cy="2238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31"/>
              <p:cNvCxnSpPr/>
              <p:nvPr/>
            </p:nvCxnSpPr>
            <p:spPr>
              <a:xfrm flipV="1">
                <a:off x="2838102" y="5835127"/>
                <a:ext cx="0" cy="2238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타원 132"/>
              <p:cNvSpPr/>
              <p:nvPr/>
            </p:nvSpPr>
            <p:spPr>
              <a:xfrm>
                <a:off x="2200907" y="5767617"/>
                <a:ext cx="6408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557674" y="6109262"/>
                <a:ext cx="53287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latin typeface="Calibri" panose="020F0502020204030204" pitchFamily="34" charset="0"/>
                  </a:rPr>
                  <a:t>R</a:t>
                </a:r>
                <a:endParaRPr lang="ko-KR" altLang="en-US" sz="8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4" name="타원 134"/>
              <p:cNvSpPr/>
              <p:nvPr/>
            </p:nvSpPr>
            <p:spPr>
              <a:xfrm>
                <a:off x="2486495" y="5798896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FF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159"/>
            <p:cNvGrpSpPr/>
            <p:nvPr/>
          </p:nvGrpSpPr>
          <p:grpSpPr>
            <a:xfrm>
              <a:off x="4705047" y="2466481"/>
              <a:ext cx="1314894" cy="670884"/>
              <a:chOff x="1789144" y="4257170"/>
              <a:chExt cx="1314894" cy="670884"/>
            </a:xfrm>
          </p:grpSpPr>
          <p:grpSp>
            <p:nvGrpSpPr>
              <p:cNvPr id="40" name="그룹 160"/>
              <p:cNvGrpSpPr/>
              <p:nvPr/>
            </p:nvGrpSpPr>
            <p:grpSpPr>
              <a:xfrm>
                <a:off x="1789144" y="4257170"/>
                <a:ext cx="1314894" cy="670884"/>
                <a:chOff x="5537654" y="4059524"/>
                <a:chExt cx="1314894" cy="670884"/>
              </a:xfrm>
              <a:solidFill>
                <a:srgbClr val="FF0000">
                  <a:alpha val="50000"/>
                </a:srgbClr>
              </a:solidFill>
              <a:scene3d>
                <a:camera prst="orthographicFront">
                  <a:rot lat="18599993" lon="0" rev="0"/>
                </a:camera>
                <a:lightRig rig="threePt" dir="t"/>
              </a:scene3d>
            </p:grpSpPr>
            <p:sp>
              <p:nvSpPr>
                <p:cNvPr id="48" name="타원 168"/>
                <p:cNvSpPr/>
                <p:nvPr/>
              </p:nvSpPr>
              <p:spPr>
                <a:xfrm>
                  <a:off x="5749671" y="4501408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타원 169"/>
                <p:cNvSpPr/>
                <p:nvPr/>
              </p:nvSpPr>
              <p:spPr>
                <a:xfrm>
                  <a:off x="5741367" y="4390765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타원 170"/>
                <p:cNvSpPr/>
                <p:nvPr/>
              </p:nvSpPr>
              <p:spPr>
                <a:xfrm>
                  <a:off x="5945495" y="4343712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타원 171"/>
                <p:cNvSpPr/>
                <p:nvPr/>
              </p:nvSpPr>
              <p:spPr>
                <a:xfrm>
                  <a:off x="6010431" y="4501408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타원 172"/>
                <p:cNvSpPr/>
                <p:nvPr/>
              </p:nvSpPr>
              <p:spPr>
                <a:xfrm>
                  <a:off x="6443584" y="4658408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타원 173"/>
                <p:cNvSpPr/>
                <p:nvPr/>
              </p:nvSpPr>
              <p:spPr>
                <a:xfrm>
                  <a:off x="6063290" y="4131524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타원 174"/>
                <p:cNvSpPr/>
                <p:nvPr/>
              </p:nvSpPr>
              <p:spPr>
                <a:xfrm>
                  <a:off x="6780548" y="4281295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타원 175"/>
                <p:cNvSpPr/>
                <p:nvPr/>
              </p:nvSpPr>
              <p:spPr>
                <a:xfrm>
                  <a:off x="6504165" y="4452813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타원 176"/>
                <p:cNvSpPr/>
                <p:nvPr/>
              </p:nvSpPr>
              <p:spPr>
                <a:xfrm>
                  <a:off x="6342177" y="4193407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타원 177"/>
                <p:cNvSpPr/>
                <p:nvPr/>
              </p:nvSpPr>
              <p:spPr>
                <a:xfrm>
                  <a:off x="6764648" y="4429834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타원 178"/>
                <p:cNvSpPr/>
                <p:nvPr/>
              </p:nvSpPr>
              <p:spPr>
                <a:xfrm>
                  <a:off x="6674197" y="4191780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타원 179"/>
                <p:cNvSpPr/>
                <p:nvPr/>
              </p:nvSpPr>
              <p:spPr>
                <a:xfrm>
                  <a:off x="6614754" y="4303125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타원 180"/>
                <p:cNvSpPr/>
                <p:nvPr/>
              </p:nvSpPr>
              <p:spPr>
                <a:xfrm>
                  <a:off x="6384654" y="4339788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타원 181"/>
                <p:cNvSpPr/>
                <p:nvPr/>
              </p:nvSpPr>
              <p:spPr>
                <a:xfrm>
                  <a:off x="6228015" y="4586408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타원 182"/>
                <p:cNvSpPr/>
                <p:nvPr/>
              </p:nvSpPr>
              <p:spPr>
                <a:xfrm>
                  <a:off x="6205978" y="4393834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타원 183"/>
                <p:cNvSpPr/>
                <p:nvPr/>
              </p:nvSpPr>
              <p:spPr>
                <a:xfrm>
                  <a:off x="5597417" y="4231125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타원 184"/>
                <p:cNvSpPr/>
                <p:nvPr/>
              </p:nvSpPr>
              <p:spPr>
                <a:xfrm>
                  <a:off x="5537654" y="4332977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타원 185"/>
                <p:cNvSpPr/>
                <p:nvPr/>
              </p:nvSpPr>
              <p:spPr>
                <a:xfrm>
                  <a:off x="5806513" y="4137712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타원 186"/>
                <p:cNvSpPr/>
                <p:nvPr/>
              </p:nvSpPr>
              <p:spPr>
                <a:xfrm>
                  <a:off x="5808925" y="4285556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타원 187"/>
                <p:cNvSpPr/>
                <p:nvPr/>
              </p:nvSpPr>
              <p:spPr>
                <a:xfrm>
                  <a:off x="6163399" y="4232125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타원 188"/>
                <p:cNvSpPr/>
                <p:nvPr/>
              </p:nvSpPr>
              <p:spPr>
                <a:xfrm>
                  <a:off x="5945328" y="4059524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타원 189"/>
                <p:cNvSpPr/>
                <p:nvPr/>
              </p:nvSpPr>
              <p:spPr>
                <a:xfrm>
                  <a:off x="6623008" y="4569491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타원 190"/>
                <p:cNvSpPr/>
                <p:nvPr/>
              </p:nvSpPr>
              <p:spPr>
                <a:xfrm>
                  <a:off x="6472122" y="4158279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타원 191"/>
                <p:cNvSpPr/>
                <p:nvPr/>
              </p:nvSpPr>
              <p:spPr>
                <a:xfrm>
                  <a:off x="6202733" y="4103152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1" name="타원 161"/>
              <p:cNvSpPr/>
              <p:nvPr/>
            </p:nvSpPr>
            <p:spPr>
              <a:xfrm>
                <a:off x="2177509" y="4501579"/>
                <a:ext cx="640800" cy="1440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2" name="직선 화살표 연결선 162"/>
              <p:cNvCxnSpPr/>
              <p:nvPr/>
            </p:nvCxnSpPr>
            <p:spPr>
              <a:xfrm>
                <a:off x="2490683" y="4574159"/>
                <a:ext cx="324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163"/>
              <p:cNvCxnSpPr/>
              <p:nvPr/>
            </p:nvCxnSpPr>
            <p:spPr>
              <a:xfrm flipV="1">
                <a:off x="2177766" y="4346407"/>
                <a:ext cx="0" cy="2238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164"/>
              <p:cNvCxnSpPr/>
              <p:nvPr/>
            </p:nvCxnSpPr>
            <p:spPr>
              <a:xfrm flipV="1">
                <a:off x="2814704" y="4346407"/>
                <a:ext cx="0" cy="2238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타원 165"/>
              <p:cNvSpPr/>
              <p:nvPr/>
            </p:nvSpPr>
            <p:spPr>
              <a:xfrm>
                <a:off x="2177509" y="4278897"/>
                <a:ext cx="6408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546268" y="4612415"/>
                <a:ext cx="53287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latin typeface="Calibri" panose="020F0502020204030204" pitchFamily="34" charset="0"/>
                  </a:rPr>
                  <a:t>R</a:t>
                </a:r>
                <a:endParaRPr lang="ko-KR" altLang="en-US" sz="8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47" name="타원 167"/>
              <p:cNvSpPr/>
              <p:nvPr/>
            </p:nvSpPr>
            <p:spPr>
              <a:xfrm>
                <a:off x="2461095" y="4314714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FF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192"/>
            <p:cNvGrpSpPr/>
            <p:nvPr/>
          </p:nvGrpSpPr>
          <p:grpSpPr>
            <a:xfrm>
              <a:off x="4705068" y="3631231"/>
              <a:ext cx="1314894" cy="1003989"/>
              <a:chOff x="1789165" y="2480943"/>
              <a:chExt cx="1314894" cy="1003989"/>
            </a:xfrm>
          </p:grpSpPr>
          <p:grpSp>
            <p:nvGrpSpPr>
              <p:cNvPr id="73" name="그룹 193"/>
              <p:cNvGrpSpPr/>
              <p:nvPr/>
            </p:nvGrpSpPr>
            <p:grpSpPr>
              <a:xfrm>
                <a:off x="1789165" y="2814048"/>
                <a:ext cx="1314894" cy="670884"/>
                <a:chOff x="5537654" y="4059524"/>
                <a:chExt cx="1314894" cy="670884"/>
              </a:xfrm>
              <a:solidFill>
                <a:srgbClr val="FF0000">
                  <a:alpha val="50000"/>
                </a:srgbClr>
              </a:solidFill>
              <a:scene3d>
                <a:camera prst="orthographicFront">
                  <a:rot lat="18599993" lon="0" rev="0"/>
                </a:camera>
                <a:lightRig rig="threePt" dir="t"/>
              </a:scene3d>
            </p:grpSpPr>
            <p:sp>
              <p:nvSpPr>
                <p:cNvPr id="79" name="타원 199"/>
                <p:cNvSpPr/>
                <p:nvPr/>
              </p:nvSpPr>
              <p:spPr>
                <a:xfrm>
                  <a:off x="5749671" y="4501408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타원 200"/>
                <p:cNvSpPr/>
                <p:nvPr/>
              </p:nvSpPr>
              <p:spPr>
                <a:xfrm>
                  <a:off x="5741367" y="4390765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타원 201"/>
                <p:cNvSpPr/>
                <p:nvPr/>
              </p:nvSpPr>
              <p:spPr>
                <a:xfrm>
                  <a:off x="5945495" y="4343712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타원 202"/>
                <p:cNvSpPr/>
                <p:nvPr/>
              </p:nvSpPr>
              <p:spPr>
                <a:xfrm>
                  <a:off x="6010431" y="4501408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타원 203"/>
                <p:cNvSpPr/>
                <p:nvPr/>
              </p:nvSpPr>
              <p:spPr>
                <a:xfrm>
                  <a:off x="6443584" y="4658408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타원 204"/>
                <p:cNvSpPr/>
                <p:nvPr/>
              </p:nvSpPr>
              <p:spPr>
                <a:xfrm>
                  <a:off x="6063290" y="4131524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타원 205"/>
                <p:cNvSpPr/>
                <p:nvPr/>
              </p:nvSpPr>
              <p:spPr>
                <a:xfrm>
                  <a:off x="6780548" y="4281295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타원 206"/>
                <p:cNvSpPr/>
                <p:nvPr/>
              </p:nvSpPr>
              <p:spPr>
                <a:xfrm>
                  <a:off x="6504165" y="4452813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타원 207"/>
                <p:cNvSpPr/>
                <p:nvPr/>
              </p:nvSpPr>
              <p:spPr>
                <a:xfrm>
                  <a:off x="6342177" y="4193407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타원 208"/>
                <p:cNvSpPr/>
                <p:nvPr/>
              </p:nvSpPr>
              <p:spPr>
                <a:xfrm>
                  <a:off x="6764648" y="4429834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타원 209"/>
                <p:cNvSpPr/>
                <p:nvPr/>
              </p:nvSpPr>
              <p:spPr>
                <a:xfrm>
                  <a:off x="6674197" y="4191780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타원 210"/>
                <p:cNvSpPr/>
                <p:nvPr/>
              </p:nvSpPr>
              <p:spPr>
                <a:xfrm>
                  <a:off x="6614754" y="4303125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타원 211"/>
                <p:cNvSpPr/>
                <p:nvPr/>
              </p:nvSpPr>
              <p:spPr>
                <a:xfrm>
                  <a:off x="6384654" y="4339788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타원 212"/>
                <p:cNvSpPr/>
                <p:nvPr/>
              </p:nvSpPr>
              <p:spPr>
                <a:xfrm>
                  <a:off x="6228015" y="4586408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타원 213"/>
                <p:cNvSpPr/>
                <p:nvPr/>
              </p:nvSpPr>
              <p:spPr>
                <a:xfrm>
                  <a:off x="6205978" y="4393834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타원 214"/>
                <p:cNvSpPr/>
                <p:nvPr/>
              </p:nvSpPr>
              <p:spPr>
                <a:xfrm>
                  <a:off x="5597417" y="4231125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타원 215"/>
                <p:cNvSpPr/>
                <p:nvPr/>
              </p:nvSpPr>
              <p:spPr>
                <a:xfrm>
                  <a:off x="5537654" y="4332977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타원 216"/>
                <p:cNvSpPr/>
                <p:nvPr/>
              </p:nvSpPr>
              <p:spPr>
                <a:xfrm>
                  <a:off x="5806513" y="4137712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타원 217"/>
                <p:cNvSpPr/>
                <p:nvPr/>
              </p:nvSpPr>
              <p:spPr>
                <a:xfrm>
                  <a:off x="5808925" y="4285556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타원 218"/>
                <p:cNvSpPr/>
                <p:nvPr/>
              </p:nvSpPr>
              <p:spPr>
                <a:xfrm>
                  <a:off x="6163399" y="4232125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타원 219"/>
                <p:cNvSpPr/>
                <p:nvPr/>
              </p:nvSpPr>
              <p:spPr>
                <a:xfrm>
                  <a:off x="5945328" y="4059524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타원 220"/>
                <p:cNvSpPr/>
                <p:nvPr/>
              </p:nvSpPr>
              <p:spPr>
                <a:xfrm>
                  <a:off x="6623008" y="4569491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타원 221"/>
                <p:cNvSpPr/>
                <p:nvPr/>
              </p:nvSpPr>
              <p:spPr>
                <a:xfrm>
                  <a:off x="6472122" y="4158279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타원 222"/>
                <p:cNvSpPr/>
                <p:nvPr/>
              </p:nvSpPr>
              <p:spPr>
                <a:xfrm>
                  <a:off x="6202733" y="4103152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194"/>
              <p:cNvSpPr/>
              <p:nvPr/>
            </p:nvSpPr>
            <p:spPr>
              <a:xfrm>
                <a:off x="2216698" y="3058457"/>
                <a:ext cx="640800" cy="1440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5" name="그림 195"/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20503" t="24500" r="20503" b="46700"/>
              <a:stretch/>
            </p:blipFill>
            <p:spPr>
              <a:xfrm>
                <a:off x="2097913" y="2480943"/>
                <a:ext cx="868680" cy="731520"/>
              </a:xfrm>
              <a:prstGeom prst="rect">
                <a:avLst/>
              </a:prstGeom>
            </p:spPr>
          </p:pic>
          <p:cxnSp>
            <p:nvCxnSpPr>
              <p:cNvPr id="76" name="직선 화살표 연결선 196"/>
              <p:cNvCxnSpPr/>
              <p:nvPr/>
            </p:nvCxnSpPr>
            <p:spPr>
              <a:xfrm>
                <a:off x="2529872" y="3131037"/>
                <a:ext cx="324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2483993" y="3152191"/>
                    <a:ext cx="532878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800" dirty="0"/>
                      <a:t>R = 3</a:t>
                    </a:r>
                    <a14:m>
                      <m:oMath xmlns:m="http://schemas.openxmlformats.org/officeDocument/2006/math">
                        <m:r>
                          <a:rPr lang="ko-KR" altLang="en-US" sz="800" i="1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a14:m>
                    <a:endParaRPr lang="ko-KR" altLang="en-US" sz="800" dirty="0">
                      <a:latin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8" name="TextBox 1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3993" y="3152191"/>
                    <a:ext cx="532878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142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8" name="타원 198"/>
              <p:cNvSpPr/>
              <p:nvPr/>
            </p:nvSpPr>
            <p:spPr>
              <a:xfrm>
                <a:off x="2503527" y="2537490"/>
                <a:ext cx="72000" cy="72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FF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3" name="그룹 231"/>
            <p:cNvGrpSpPr/>
            <p:nvPr/>
          </p:nvGrpSpPr>
          <p:grpSpPr>
            <a:xfrm>
              <a:off x="5978108" y="2092899"/>
              <a:ext cx="2317027" cy="1532241"/>
              <a:chOff x="3056151" y="3797046"/>
              <a:chExt cx="2317027" cy="1532241"/>
            </a:xfrm>
          </p:grpSpPr>
          <p:pic>
            <p:nvPicPr>
              <p:cNvPr id="104" name="그림 233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r="23494"/>
              <a:stretch/>
            </p:blipFill>
            <p:spPr>
              <a:xfrm>
                <a:off x="3216532" y="3833544"/>
                <a:ext cx="1126539" cy="11430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3056151" y="3797046"/>
                    <a:ext cx="53287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altLang="ko-KR" sz="1000" dirty="0">
                      <a:latin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3" name="TextBox 2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151" y="3797046"/>
                    <a:ext cx="532878" cy="24622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6" name="TextBox 105"/>
              <p:cNvSpPr txBox="1"/>
              <p:nvPr/>
            </p:nvSpPr>
            <p:spPr>
              <a:xfrm>
                <a:off x="3971128" y="4807137"/>
                <a:ext cx="5328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alibri" panose="020F0502020204030204" pitchFamily="34" charset="0"/>
                  </a:rPr>
                  <a:t>R</a:t>
                </a:r>
                <a:endParaRPr lang="ko-KR" altLang="en-US" sz="10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4226381" y="4795851"/>
                <a:ext cx="5328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alibri" panose="020F0502020204030204" pitchFamily="34" charset="0"/>
                  </a:rPr>
                  <a:t>r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3530983" y="4929177"/>
                <a:ext cx="758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i="1" dirty="0">
                    <a:latin typeface="Calibri" panose="020F0502020204030204" pitchFamily="34" charset="0"/>
                  </a:rPr>
                  <a:t>Distance</a:t>
                </a:r>
                <a:endParaRPr lang="ko-KR" altLang="en-US" sz="1000" i="1" dirty="0">
                  <a:latin typeface="Calibri" panose="020F0502020204030204" pitchFamily="34" charset="0"/>
                </a:endParaRPr>
              </a:p>
              <a:p>
                <a:endParaRPr lang="ko-KR" altLang="en-US" sz="1000" i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 flipV="1">
                <a:off x="3088077" y="3925664"/>
                <a:ext cx="338554" cy="80072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ko-KR" sz="1000" i="1" dirty="0"/>
                  <a:t>Probability</a:t>
                </a:r>
                <a:endParaRPr lang="ko-KR" altLang="en-US" sz="1000" i="1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4840300" y="4799573"/>
                <a:ext cx="5328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err="1">
                    <a:latin typeface="Calibri" panose="020F0502020204030204" pitchFamily="34" charset="0"/>
                  </a:rPr>
                  <a:t>C</a:t>
                </a:r>
                <a:r>
                  <a:rPr lang="en-US" altLang="ko-KR" sz="1000" baseline="-25000" dirty="0" err="1">
                    <a:latin typeface="Calibri" panose="020F0502020204030204" pitchFamily="34" charset="0"/>
                  </a:rPr>
                  <a:t>w</a:t>
                </a:r>
                <a:r>
                  <a:rPr lang="en-US" altLang="ko-KR" sz="1000" dirty="0">
                    <a:latin typeface="Calibri" panose="020F0502020204030204" pitchFamily="34" charset="0"/>
                  </a:rPr>
                  <a:t>’</a:t>
                </a:r>
              </a:p>
            </p:txBody>
          </p:sp>
        </p:grpSp>
        <p:grpSp>
          <p:nvGrpSpPr>
            <p:cNvPr id="111" name="그룹 239"/>
            <p:cNvGrpSpPr/>
            <p:nvPr/>
          </p:nvGrpSpPr>
          <p:grpSpPr>
            <a:xfrm>
              <a:off x="7191162" y="4841437"/>
              <a:ext cx="1706454" cy="1513929"/>
              <a:chOff x="3018909" y="5415936"/>
              <a:chExt cx="1706454" cy="1513929"/>
            </a:xfrm>
          </p:grpSpPr>
          <p:sp>
            <p:nvSpPr>
              <p:cNvPr id="112" name="TextBox 111"/>
              <p:cNvSpPr txBox="1"/>
              <p:nvPr/>
            </p:nvSpPr>
            <p:spPr>
              <a:xfrm>
                <a:off x="3650670" y="6529755"/>
                <a:ext cx="758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i="1" dirty="0">
                    <a:latin typeface="Calibri" panose="020F0502020204030204" pitchFamily="34" charset="0"/>
                  </a:rPr>
                  <a:t>Strength</a:t>
                </a:r>
                <a:endParaRPr lang="ko-KR" altLang="en-US" sz="1000" i="1" dirty="0">
                  <a:latin typeface="Calibri" panose="020F0502020204030204" pitchFamily="34" charset="0"/>
                </a:endParaRPr>
              </a:p>
              <a:p>
                <a:endParaRPr lang="ko-KR" altLang="en-US" sz="1000" i="1" dirty="0">
                  <a:latin typeface="Calibri" panose="020F0502020204030204" pitchFamily="34" charset="0"/>
                </a:endParaRPr>
              </a:p>
            </p:txBody>
          </p:sp>
          <p:pic>
            <p:nvPicPr>
              <p:cNvPr id="113" name="그림 241"/>
              <p:cNvPicPr>
                <a:picLocks noChangeAspect="1"/>
              </p:cNvPicPr>
              <p:nvPr/>
            </p:nvPicPr>
            <p:blipFill rotWithShape="1">
              <a:blip r:embed="rId7"/>
              <a:srcRect r="16368"/>
              <a:stretch/>
            </p:blipFill>
            <p:spPr>
              <a:xfrm>
                <a:off x="3218893" y="5450088"/>
                <a:ext cx="1231452" cy="11430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TextBox 113"/>
                  <p:cNvSpPr txBox="1"/>
                  <p:nvPr/>
                </p:nvSpPr>
                <p:spPr>
                  <a:xfrm>
                    <a:off x="3035198" y="5415936"/>
                    <a:ext cx="53287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altLang="ko-KR" sz="1000" dirty="0">
                      <a:latin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5198" y="5415936"/>
                    <a:ext cx="532878" cy="246221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4192485" y="6422624"/>
                    <a:ext cx="53287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en-US" altLang="ko-KR" sz="1000" dirty="0">
                      <a:latin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4" name="TextBox 2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2485" y="6422624"/>
                    <a:ext cx="532878" cy="246221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6" name="TextBox 115"/>
              <p:cNvSpPr txBox="1"/>
              <p:nvPr/>
            </p:nvSpPr>
            <p:spPr>
              <a:xfrm flipV="1">
                <a:off x="3018909" y="5547697"/>
                <a:ext cx="346249" cy="80072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ko-KR" sz="1050" i="1" dirty="0"/>
                  <a:t>Probability</a:t>
                </a:r>
                <a:endParaRPr lang="ko-KR" altLang="en-US" sz="1050" i="1" dirty="0"/>
              </a:p>
            </p:txBody>
          </p:sp>
        </p:grpSp>
        <p:sp>
          <p:nvSpPr>
            <p:cNvPr id="117" name="TextBox 116"/>
            <p:cNvSpPr txBox="1"/>
            <p:nvPr/>
          </p:nvSpPr>
          <p:spPr>
            <a:xfrm>
              <a:off x="7159524" y="1784775"/>
              <a:ext cx="16467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Synaptic strength</a:t>
              </a:r>
              <a:endParaRPr lang="ko-KR" altLang="en-US" sz="10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607166" y="2121723"/>
              <a:ext cx="1476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/>
                <a:t>UU </a:t>
              </a:r>
              <a:r>
                <a:rPr lang="en-US" altLang="ko-KR" sz="800" dirty="0"/>
                <a:t>(Uniform-Uniform)</a:t>
              </a:r>
              <a:endParaRPr lang="en-US" altLang="ko-KR" sz="8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612830" y="4780754"/>
              <a:ext cx="14036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UE</a:t>
              </a:r>
              <a:r>
                <a:rPr lang="en-US" altLang="ko-KR" sz="800" dirty="0"/>
                <a:t> (Uniform-Exponential)</a:t>
              </a:r>
              <a:endParaRPr lang="ko-KR" altLang="en-US" sz="1200" dirty="0"/>
            </a:p>
          </p:txBody>
        </p:sp>
        <p:grpSp>
          <p:nvGrpSpPr>
            <p:cNvPr id="120" name="그룹 79"/>
            <p:cNvGrpSpPr/>
            <p:nvPr/>
          </p:nvGrpSpPr>
          <p:grpSpPr>
            <a:xfrm>
              <a:off x="5978804" y="3465257"/>
              <a:ext cx="1480351" cy="1526419"/>
              <a:chOff x="5690017" y="2353924"/>
              <a:chExt cx="1480351" cy="1526419"/>
            </a:xfrm>
          </p:grpSpPr>
          <p:pic>
            <p:nvPicPr>
              <p:cNvPr id="121" name="그림 229"/>
              <p:cNvPicPr>
                <a:picLocks noChangeAspect="1"/>
              </p:cNvPicPr>
              <p:nvPr/>
            </p:nvPicPr>
            <p:blipFill rotWithShape="1">
              <a:blip r:embed="rId15"/>
              <a:srcRect r="23256"/>
              <a:stretch/>
            </p:blipFill>
            <p:spPr>
              <a:xfrm>
                <a:off x="5846206" y="2391323"/>
                <a:ext cx="1130035" cy="11430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5690017" y="2353924"/>
                    <a:ext cx="53287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altLang="ko-KR" sz="1000" dirty="0">
                      <a:latin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6" name="TextBox 2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0017" y="2353924"/>
                    <a:ext cx="532878" cy="24622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3" name="TextBox 122"/>
              <p:cNvSpPr txBox="1"/>
              <p:nvPr/>
            </p:nvSpPr>
            <p:spPr>
              <a:xfrm>
                <a:off x="6858140" y="3360612"/>
                <a:ext cx="3122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alibri" panose="020F0502020204030204" pitchFamily="34" charset="0"/>
                  </a:rPr>
                  <a:t>r</a:t>
                </a: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6604298" y="3364081"/>
                <a:ext cx="5328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alibri" panose="020F0502020204030204" pitchFamily="34" charset="0"/>
                  </a:rPr>
                  <a:t>R</a:t>
                </a:r>
                <a:endParaRPr lang="ko-KR" altLang="en-US" sz="10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 flipV="1">
                <a:off x="5712517" y="2468112"/>
                <a:ext cx="338554" cy="80072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ko-KR" sz="1000" i="1" dirty="0"/>
                  <a:t>Probability</a:t>
                </a:r>
                <a:endParaRPr lang="ko-KR" altLang="en-US" sz="1050" i="1" dirty="0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6177234" y="3480233"/>
                <a:ext cx="758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i="1" dirty="0">
                    <a:latin typeface="Calibri" panose="020F0502020204030204" pitchFamily="34" charset="0"/>
                  </a:rPr>
                  <a:t>Distance</a:t>
                </a:r>
                <a:endParaRPr lang="ko-KR" altLang="en-US" sz="1000" i="1" dirty="0">
                  <a:latin typeface="Calibri" panose="020F0502020204030204" pitchFamily="34" charset="0"/>
                </a:endParaRPr>
              </a:p>
              <a:p>
                <a:endParaRPr lang="ko-KR" altLang="en-US" sz="1000" i="1" dirty="0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127" name="그룹 464"/>
            <p:cNvGrpSpPr/>
            <p:nvPr/>
          </p:nvGrpSpPr>
          <p:grpSpPr>
            <a:xfrm>
              <a:off x="5955197" y="4836732"/>
              <a:ext cx="1703108" cy="1524358"/>
              <a:chOff x="3056151" y="3797046"/>
              <a:chExt cx="1703108" cy="1524358"/>
            </a:xfrm>
          </p:grpSpPr>
          <p:pic>
            <p:nvPicPr>
              <p:cNvPr id="128" name="그림 466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r="23494"/>
              <a:stretch/>
            </p:blipFill>
            <p:spPr>
              <a:xfrm>
                <a:off x="3216532" y="3833544"/>
                <a:ext cx="1126539" cy="11430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TextBox 128"/>
                  <p:cNvSpPr txBox="1"/>
                  <p:nvPr/>
                </p:nvSpPr>
                <p:spPr>
                  <a:xfrm>
                    <a:off x="3056151" y="3797046"/>
                    <a:ext cx="53287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altLang="ko-KR" sz="1000" dirty="0">
                      <a:latin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6" name="TextBox 4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151" y="3797046"/>
                    <a:ext cx="532878" cy="24622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0" name="TextBox 129"/>
              <p:cNvSpPr txBox="1"/>
              <p:nvPr/>
            </p:nvSpPr>
            <p:spPr>
              <a:xfrm>
                <a:off x="3971128" y="4807137"/>
                <a:ext cx="5328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alibri" panose="020F0502020204030204" pitchFamily="34" charset="0"/>
                  </a:rPr>
                  <a:t>R</a:t>
                </a:r>
                <a:endParaRPr lang="ko-KR" altLang="en-US" sz="10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4226381" y="4795851"/>
                <a:ext cx="5328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alibri" panose="020F0502020204030204" pitchFamily="34" charset="0"/>
                  </a:rPr>
                  <a:t>r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3539261" y="4921294"/>
                <a:ext cx="758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i="1" dirty="0">
                    <a:latin typeface="Calibri" panose="020F0502020204030204" pitchFamily="34" charset="0"/>
                  </a:rPr>
                  <a:t>Distance</a:t>
                </a:r>
                <a:endParaRPr lang="ko-KR" altLang="en-US" sz="1000" i="1" dirty="0">
                  <a:latin typeface="Calibri" panose="020F0502020204030204" pitchFamily="34" charset="0"/>
                </a:endParaRPr>
              </a:p>
              <a:p>
                <a:endParaRPr lang="ko-KR" altLang="en-US" sz="1000" i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 flipV="1">
                <a:off x="3097689" y="3909898"/>
                <a:ext cx="338554" cy="80072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ko-KR" sz="1000" i="1" dirty="0"/>
                  <a:t>Probability</a:t>
                </a:r>
                <a:endParaRPr lang="ko-KR" altLang="en-US" sz="1050" i="1" dirty="0"/>
              </a:p>
            </p:txBody>
          </p:sp>
        </p:grpSp>
        <p:grpSp>
          <p:nvGrpSpPr>
            <p:cNvPr id="134" name="그룹 472"/>
            <p:cNvGrpSpPr/>
            <p:nvPr/>
          </p:nvGrpSpPr>
          <p:grpSpPr>
            <a:xfrm>
              <a:off x="7219563" y="3465257"/>
              <a:ext cx="1518289" cy="1526419"/>
              <a:chOff x="5652079" y="2353924"/>
              <a:chExt cx="1518289" cy="1526419"/>
            </a:xfrm>
          </p:grpSpPr>
          <p:sp>
            <p:nvSpPr>
              <p:cNvPr id="135" name="TextBox 134"/>
              <p:cNvSpPr txBox="1"/>
              <p:nvPr/>
            </p:nvSpPr>
            <p:spPr>
              <a:xfrm flipV="1">
                <a:off x="5652079" y="2428697"/>
                <a:ext cx="346249" cy="80072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ko-KR" sz="1050" i="1" dirty="0"/>
                  <a:t>Strength</a:t>
                </a:r>
                <a:endParaRPr lang="ko-KR" altLang="en-US" sz="1050" i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5690017" y="2353924"/>
                    <a:ext cx="53287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en-US" altLang="ko-KR" sz="1000" dirty="0">
                      <a:latin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4" name="TextBox 4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0017" y="2353924"/>
                    <a:ext cx="532878" cy="246221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TextBox 136"/>
              <p:cNvSpPr txBox="1"/>
              <p:nvPr/>
            </p:nvSpPr>
            <p:spPr>
              <a:xfrm>
                <a:off x="6858140" y="3360612"/>
                <a:ext cx="3122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alibri" panose="020F0502020204030204" pitchFamily="34" charset="0"/>
                  </a:rPr>
                  <a:t>r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604298" y="3364081"/>
                <a:ext cx="5328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alibri" panose="020F0502020204030204" pitchFamily="34" charset="0"/>
                  </a:rPr>
                  <a:t>R</a:t>
                </a:r>
                <a:endParaRPr lang="ko-KR" altLang="en-US" sz="10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5795709" y="2537330"/>
                <a:ext cx="5328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err="1">
                    <a:latin typeface="Calibri" panose="020F0502020204030204" pitchFamily="34" charset="0"/>
                  </a:rPr>
                  <a:t>C</a:t>
                </a:r>
                <a:r>
                  <a:rPr lang="en-US" altLang="ko-KR" sz="1000" baseline="-25000" dirty="0" err="1">
                    <a:latin typeface="Calibri" panose="020F0502020204030204" pitchFamily="34" charset="0"/>
                  </a:rPr>
                  <a:t>w</a:t>
                </a:r>
                <a:endParaRPr lang="en-US" altLang="ko-KR" sz="1000" baseline="-25000" dirty="0">
                  <a:latin typeface="Calibri" panose="020F0502020204030204" pitchFamily="34" charset="0"/>
                </a:endParaRPr>
              </a:p>
            </p:txBody>
          </p:sp>
          <p:pic>
            <p:nvPicPr>
              <p:cNvPr id="140" name="그림 477"/>
              <p:cNvPicPr>
                <a:picLocks noChangeAspect="1"/>
              </p:cNvPicPr>
              <p:nvPr/>
            </p:nvPicPr>
            <p:blipFill rotWithShape="1">
              <a:blip r:embed="rId15"/>
              <a:srcRect l="9535" r="23256"/>
              <a:stretch/>
            </p:blipFill>
            <p:spPr>
              <a:xfrm>
                <a:off x="5986613" y="2391323"/>
                <a:ext cx="989628" cy="1143000"/>
              </a:xfrm>
              <a:prstGeom prst="rect">
                <a:avLst/>
              </a:prstGeom>
            </p:spPr>
          </p:pic>
          <p:sp>
            <p:nvSpPr>
              <p:cNvPr id="141" name="TextBox 140"/>
              <p:cNvSpPr txBox="1"/>
              <p:nvPr/>
            </p:nvSpPr>
            <p:spPr>
              <a:xfrm>
                <a:off x="6224532" y="3480233"/>
                <a:ext cx="758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i="1" dirty="0">
                    <a:latin typeface="Calibri" panose="020F0502020204030204" pitchFamily="34" charset="0"/>
                  </a:rPr>
                  <a:t>Distance</a:t>
                </a:r>
                <a:endParaRPr lang="ko-KR" altLang="en-US" sz="1000" i="1" dirty="0">
                  <a:latin typeface="Calibri" panose="020F0502020204030204" pitchFamily="34" charset="0"/>
                </a:endParaRPr>
              </a:p>
              <a:p>
                <a:endParaRPr lang="ko-KR" altLang="en-US" sz="1000" i="1" dirty="0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142" name="그룹 81"/>
            <p:cNvGrpSpPr/>
            <p:nvPr/>
          </p:nvGrpSpPr>
          <p:grpSpPr>
            <a:xfrm>
              <a:off x="7214073" y="2091556"/>
              <a:ext cx="1706454" cy="1542504"/>
              <a:chOff x="7214073" y="3453276"/>
              <a:chExt cx="1706454" cy="1542504"/>
            </a:xfrm>
          </p:grpSpPr>
          <p:sp>
            <p:nvSpPr>
              <p:cNvPr id="143" name="TextBox 142"/>
              <p:cNvSpPr txBox="1"/>
              <p:nvPr/>
            </p:nvSpPr>
            <p:spPr>
              <a:xfrm>
                <a:off x="7812660" y="4595670"/>
                <a:ext cx="758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i="1" dirty="0">
                    <a:latin typeface="Calibri" panose="020F0502020204030204" pitchFamily="34" charset="0"/>
                  </a:rPr>
                  <a:t>Strength</a:t>
                </a:r>
                <a:endParaRPr lang="ko-KR" altLang="en-US" sz="1000" i="1" dirty="0">
                  <a:latin typeface="Calibri" panose="020F0502020204030204" pitchFamily="34" charset="0"/>
                </a:endParaRPr>
              </a:p>
              <a:p>
                <a:endParaRPr lang="ko-KR" altLang="en-US" sz="1000" i="1" dirty="0">
                  <a:latin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/>
                  <p:cNvSpPr txBox="1"/>
                  <p:nvPr/>
                </p:nvSpPr>
                <p:spPr>
                  <a:xfrm>
                    <a:off x="7230362" y="3453276"/>
                    <a:ext cx="53287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altLang="ko-KR" sz="1000" dirty="0">
                      <a:latin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84" name="TextBox 4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0362" y="3453276"/>
                    <a:ext cx="532878" cy="246221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TextBox 144"/>
                  <p:cNvSpPr txBox="1"/>
                  <p:nvPr/>
                </p:nvSpPr>
                <p:spPr>
                  <a:xfrm>
                    <a:off x="8387649" y="4459964"/>
                    <a:ext cx="53287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en-US" altLang="ko-KR" sz="1000" dirty="0">
                      <a:latin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85" name="TextBox 4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7649" y="4459964"/>
                    <a:ext cx="532878" cy="246221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6" name="TextBox 145"/>
              <p:cNvSpPr txBox="1"/>
              <p:nvPr/>
            </p:nvSpPr>
            <p:spPr>
              <a:xfrm flipV="1">
                <a:off x="7214073" y="3585037"/>
                <a:ext cx="346249" cy="80072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ko-KR" sz="1050" i="1" dirty="0"/>
                  <a:t>Probability</a:t>
                </a:r>
                <a:endParaRPr lang="ko-KR" altLang="en-US" sz="1050" i="1" dirty="0"/>
              </a:p>
            </p:txBody>
          </p:sp>
          <p:pic>
            <p:nvPicPr>
              <p:cNvPr id="147" name="그림 80"/>
              <p:cNvPicPr>
                <a:picLocks noChangeAspect="1"/>
              </p:cNvPicPr>
              <p:nvPr/>
            </p:nvPicPr>
            <p:blipFill rotWithShape="1">
              <a:blip r:embed="rId18"/>
              <a:srcRect r="16943" b="7399"/>
              <a:stretch/>
            </p:blipFill>
            <p:spPr>
              <a:xfrm>
                <a:off x="7389989" y="3491332"/>
                <a:ext cx="1222991" cy="105843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05031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55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VS lab</dc:creator>
  <cp:lastModifiedBy>VS lab</cp:lastModifiedBy>
  <cp:revision>1</cp:revision>
  <dcterms:created xsi:type="dcterms:W3CDTF">2015-07-08T20:59:16Z</dcterms:created>
  <dcterms:modified xsi:type="dcterms:W3CDTF">2015-07-08T21:01:01Z</dcterms:modified>
</cp:coreProperties>
</file>