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438525" cy="2541588"/>
  <p:notesSz cx="6858000" cy="9144000"/>
  <p:defaultTextStyle>
    <a:defPPr>
      <a:defRPr lang="en-US"/>
    </a:defPPr>
    <a:lvl1pPr marL="0" algn="l" defTabSz="287030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1pPr>
    <a:lvl2pPr marL="143515" algn="l" defTabSz="287030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2pPr>
    <a:lvl3pPr marL="287030" algn="l" defTabSz="287030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3pPr>
    <a:lvl4pPr marL="430545" algn="l" defTabSz="287030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4pPr>
    <a:lvl5pPr marL="574060" algn="l" defTabSz="287030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5pPr>
    <a:lvl6pPr marL="717575" algn="l" defTabSz="287030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6pPr>
    <a:lvl7pPr marL="861090" algn="l" defTabSz="287030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7pPr>
    <a:lvl8pPr marL="1004606" algn="l" defTabSz="287030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8pPr>
    <a:lvl9pPr marL="1148121" algn="l" defTabSz="287030" rtl="0" eaLnBrk="1" latinLnBrk="0" hangingPunct="1">
      <a:defRPr sz="5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>
        <p:scale>
          <a:sx n="190" d="100"/>
          <a:sy n="190" d="100"/>
        </p:scale>
        <p:origin x="30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247FB-32B3-4444-9B3A-A8B68F630E1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1438" y="1143000"/>
            <a:ext cx="4175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FF212-D835-4475-96E5-81F3AF7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7030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1pPr>
    <a:lvl2pPr marL="143515" algn="l" defTabSz="287030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2pPr>
    <a:lvl3pPr marL="287030" algn="l" defTabSz="287030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3pPr>
    <a:lvl4pPr marL="430545" algn="l" defTabSz="287030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4pPr>
    <a:lvl5pPr marL="574060" algn="l" defTabSz="287030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5pPr>
    <a:lvl6pPr marL="717575" algn="l" defTabSz="287030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6pPr>
    <a:lvl7pPr marL="861090" algn="l" defTabSz="287030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7pPr>
    <a:lvl8pPr marL="1004606" algn="l" defTabSz="287030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8pPr>
    <a:lvl9pPr marL="1148121" algn="l" defTabSz="287030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43000"/>
            <a:ext cx="4175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Average weight summation per one cell for </a:t>
            </a:r>
            <a:r>
              <a:rPr lang="en-US" b="1" smtClean="0"/>
              <a:t>GG,UU,UE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FF212-D835-4475-96E5-81F3AF789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90" y="415950"/>
            <a:ext cx="2922746" cy="884849"/>
          </a:xfrm>
        </p:spPr>
        <p:txBody>
          <a:bodyPr anchor="b"/>
          <a:lstStyle>
            <a:lvl1pPr algn="ctr">
              <a:defRPr sz="22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816" y="1334922"/>
            <a:ext cx="2578894" cy="613629"/>
          </a:xfrm>
        </p:spPr>
        <p:txBody>
          <a:bodyPr/>
          <a:lstStyle>
            <a:lvl1pPr marL="0" indent="0" algn="ctr">
              <a:buNone/>
              <a:defRPr sz="889"/>
            </a:lvl1pPr>
            <a:lvl2pPr marL="169438" indent="0" algn="ctr">
              <a:buNone/>
              <a:defRPr sz="741"/>
            </a:lvl2pPr>
            <a:lvl3pPr marL="338877" indent="0" algn="ctr">
              <a:buNone/>
              <a:defRPr sz="667"/>
            </a:lvl3pPr>
            <a:lvl4pPr marL="508315" indent="0" algn="ctr">
              <a:buNone/>
              <a:defRPr sz="593"/>
            </a:lvl4pPr>
            <a:lvl5pPr marL="677753" indent="0" algn="ctr">
              <a:buNone/>
              <a:defRPr sz="593"/>
            </a:lvl5pPr>
            <a:lvl6pPr marL="847192" indent="0" algn="ctr">
              <a:buNone/>
              <a:defRPr sz="593"/>
            </a:lvl6pPr>
            <a:lvl7pPr marL="1016630" indent="0" algn="ctr">
              <a:buNone/>
              <a:defRPr sz="593"/>
            </a:lvl7pPr>
            <a:lvl8pPr marL="1186068" indent="0" algn="ctr">
              <a:buNone/>
              <a:defRPr sz="593"/>
            </a:lvl8pPr>
            <a:lvl9pPr marL="1355507" indent="0" algn="ctr">
              <a:buNone/>
              <a:defRPr sz="5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0695" y="135316"/>
            <a:ext cx="741432" cy="21538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399" y="135316"/>
            <a:ext cx="2181314" cy="2153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08" y="633633"/>
            <a:ext cx="2965728" cy="1057230"/>
          </a:xfrm>
        </p:spPr>
        <p:txBody>
          <a:bodyPr anchor="b"/>
          <a:lstStyle>
            <a:lvl1pPr>
              <a:defRPr sz="22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608" y="1700864"/>
            <a:ext cx="2965728" cy="555972"/>
          </a:xfrm>
        </p:spPr>
        <p:txBody>
          <a:bodyPr/>
          <a:lstStyle>
            <a:lvl1pPr marL="0" indent="0">
              <a:buNone/>
              <a:defRPr sz="889">
                <a:solidFill>
                  <a:schemeClr val="tx1"/>
                </a:solidFill>
              </a:defRPr>
            </a:lvl1pPr>
            <a:lvl2pPr marL="169438" indent="0">
              <a:buNone/>
              <a:defRPr sz="741">
                <a:solidFill>
                  <a:schemeClr val="tx1">
                    <a:tint val="75000"/>
                  </a:schemeClr>
                </a:solidFill>
              </a:defRPr>
            </a:lvl2pPr>
            <a:lvl3pPr marL="338877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3pPr>
            <a:lvl4pPr marL="508315" indent="0">
              <a:buNone/>
              <a:defRPr sz="593">
                <a:solidFill>
                  <a:schemeClr val="tx1">
                    <a:tint val="75000"/>
                  </a:schemeClr>
                </a:solidFill>
              </a:defRPr>
            </a:lvl4pPr>
            <a:lvl5pPr marL="677753" indent="0">
              <a:buNone/>
              <a:defRPr sz="593">
                <a:solidFill>
                  <a:schemeClr val="tx1">
                    <a:tint val="75000"/>
                  </a:schemeClr>
                </a:solidFill>
              </a:defRPr>
            </a:lvl5pPr>
            <a:lvl6pPr marL="847192" indent="0">
              <a:buNone/>
              <a:defRPr sz="593">
                <a:solidFill>
                  <a:schemeClr val="tx1">
                    <a:tint val="75000"/>
                  </a:schemeClr>
                </a:solidFill>
              </a:defRPr>
            </a:lvl6pPr>
            <a:lvl7pPr marL="1016630" indent="0">
              <a:buNone/>
              <a:defRPr sz="593">
                <a:solidFill>
                  <a:schemeClr val="tx1">
                    <a:tint val="75000"/>
                  </a:schemeClr>
                </a:solidFill>
              </a:defRPr>
            </a:lvl7pPr>
            <a:lvl8pPr marL="1186068" indent="0">
              <a:buNone/>
              <a:defRPr sz="593">
                <a:solidFill>
                  <a:schemeClr val="tx1">
                    <a:tint val="75000"/>
                  </a:schemeClr>
                </a:solidFill>
              </a:defRPr>
            </a:lvl8pPr>
            <a:lvl9pPr marL="1355507" indent="0">
              <a:buNone/>
              <a:defRPr sz="5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399" y="676580"/>
            <a:ext cx="1461373" cy="16126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0753" y="676580"/>
            <a:ext cx="1461373" cy="16126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46" y="135317"/>
            <a:ext cx="2965728" cy="491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847" y="623042"/>
            <a:ext cx="1454657" cy="305343"/>
          </a:xfrm>
        </p:spPr>
        <p:txBody>
          <a:bodyPr anchor="b"/>
          <a:lstStyle>
            <a:lvl1pPr marL="0" indent="0">
              <a:buNone/>
              <a:defRPr sz="889" b="1"/>
            </a:lvl1pPr>
            <a:lvl2pPr marL="169438" indent="0">
              <a:buNone/>
              <a:defRPr sz="741" b="1"/>
            </a:lvl2pPr>
            <a:lvl3pPr marL="338877" indent="0">
              <a:buNone/>
              <a:defRPr sz="667" b="1"/>
            </a:lvl3pPr>
            <a:lvl4pPr marL="508315" indent="0">
              <a:buNone/>
              <a:defRPr sz="593" b="1"/>
            </a:lvl4pPr>
            <a:lvl5pPr marL="677753" indent="0">
              <a:buNone/>
              <a:defRPr sz="593" b="1"/>
            </a:lvl5pPr>
            <a:lvl6pPr marL="847192" indent="0">
              <a:buNone/>
              <a:defRPr sz="593" b="1"/>
            </a:lvl6pPr>
            <a:lvl7pPr marL="1016630" indent="0">
              <a:buNone/>
              <a:defRPr sz="593" b="1"/>
            </a:lvl7pPr>
            <a:lvl8pPr marL="1186068" indent="0">
              <a:buNone/>
              <a:defRPr sz="593" b="1"/>
            </a:lvl8pPr>
            <a:lvl9pPr marL="1355507" indent="0">
              <a:buNone/>
              <a:defRPr sz="5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847" y="928386"/>
            <a:ext cx="1454657" cy="1365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0753" y="623042"/>
            <a:ext cx="1461821" cy="305343"/>
          </a:xfrm>
        </p:spPr>
        <p:txBody>
          <a:bodyPr anchor="b"/>
          <a:lstStyle>
            <a:lvl1pPr marL="0" indent="0">
              <a:buNone/>
              <a:defRPr sz="889" b="1"/>
            </a:lvl1pPr>
            <a:lvl2pPr marL="169438" indent="0">
              <a:buNone/>
              <a:defRPr sz="741" b="1"/>
            </a:lvl2pPr>
            <a:lvl3pPr marL="338877" indent="0">
              <a:buNone/>
              <a:defRPr sz="667" b="1"/>
            </a:lvl3pPr>
            <a:lvl4pPr marL="508315" indent="0">
              <a:buNone/>
              <a:defRPr sz="593" b="1"/>
            </a:lvl4pPr>
            <a:lvl5pPr marL="677753" indent="0">
              <a:buNone/>
              <a:defRPr sz="593" b="1"/>
            </a:lvl5pPr>
            <a:lvl6pPr marL="847192" indent="0">
              <a:buNone/>
              <a:defRPr sz="593" b="1"/>
            </a:lvl6pPr>
            <a:lvl7pPr marL="1016630" indent="0">
              <a:buNone/>
              <a:defRPr sz="593" b="1"/>
            </a:lvl7pPr>
            <a:lvl8pPr marL="1186068" indent="0">
              <a:buNone/>
              <a:defRPr sz="593" b="1"/>
            </a:lvl8pPr>
            <a:lvl9pPr marL="1355507" indent="0">
              <a:buNone/>
              <a:defRPr sz="5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0753" y="928386"/>
            <a:ext cx="1461821" cy="1365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46" y="169439"/>
            <a:ext cx="1109014" cy="593037"/>
          </a:xfrm>
        </p:spPr>
        <p:txBody>
          <a:bodyPr anchor="b"/>
          <a:lstStyle>
            <a:lvl1pPr>
              <a:defRPr sz="11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821" y="365942"/>
            <a:ext cx="1740753" cy="1806175"/>
          </a:xfrm>
        </p:spPr>
        <p:txBody>
          <a:bodyPr/>
          <a:lstStyle>
            <a:lvl1pPr>
              <a:defRPr sz="1186"/>
            </a:lvl1pPr>
            <a:lvl2pPr>
              <a:defRPr sz="1038"/>
            </a:lvl2pPr>
            <a:lvl3pPr>
              <a:defRPr sz="889"/>
            </a:lvl3pPr>
            <a:lvl4pPr>
              <a:defRPr sz="741"/>
            </a:lvl4pPr>
            <a:lvl5pPr>
              <a:defRPr sz="741"/>
            </a:lvl5pPr>
            <a:lvl6pPr>
              <a:defRPr sz="741"/>
            </a:lvl6pPr>
            <a:lvl7pPr>
              <a:defRPr sz="741"/>
            </a:lvl7pPr>
            <a:lvl8pPr>
              <a:defRPr sz="741"/>
            </a:lvl8pPr>
            <a:lvl9pPr>
              <a:defRPr sz="74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46" y="762476"/>
            <a:ext cx="1109014" cy="1412582"/>
          </a:xfrm>
        </p:spPr>
        <p:txBody>
          <a:bodyPr/>
          <a:lstStyle>
            <a:lvl1pPr marL="0" indent="0">
              <a:buNone/>
              <a:defRPr sz="593"/>
            </a:lvl1pPr>
            <a:lvl2pPr marL="169438" indent="0">
              <a:buNone/>
              <a:defRPr sz="519"/>
            </a:lvl2pPr>
            <a:lvl3pPr marL="338877" indent="0">
              <a:buNone/>
              <a:defRPr sz="445"/>
            </a:lvl3pPr>
            <a:lvl4pPr marL="508315" indent="0">
              <a:buNone/>
              <a:defRPr sz="371"/>
            </a:lvl4pPr>
            <a:lvl5pPr marL="677753" indent="0">
              <a:buNone/>
              <a:defRPr sz="371"/>
            </a:lvl5pPr>
            <a:lvl6pPr marL="847192" indent="0">
              <a:buNone/>
              <a:defRPr sz="371"/>
            </a:lvl6pPr>
            <a:lvl7pPr marL="1016630" indent="0">
              <a:buNone/>
              <a:defRPr sz="371"/>
            </a:lvl7pPr>
            <a:lvl8pPr marL="1186068" indent="0">
              <a:buNone/>
              <a:defRPr sz="371"/>
            </a:lvl8pPr>
            <a:lvl9pPr marL="1355507" indent="0">
              <a:buNone/>
              <a:defRPr sz="3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6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46" y="169439"/>
            <a:ext cx="1109014" cy="593037"/>
          </a:xfrm>
        </p:spPr>
        <p:txBody>
          <a:bodyPr anchor="b"/>
          <a:lstStyle>
            <a:lvl1pPr>
              <a:defRPr sz="11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1821" y="365942"/>
            <a:ext cx="1740753" cy="1806175"/>
          </a:xfrm>
        </p:spPr>
        <p:txBody>
          <a:bodyPr anchor="t"/>
          <a:lstStyle>
            <a:lvl1pPr marL="0" indent="0">
              <a:buNone/>
              <a:defRPr sz="1186"/>
            </a:lvl1pPr>
            <a:lvl2pPr marL="169438" indent="0">
              <a:buNone/>
              <a:defRPr sz="1038"/>
            </a:lvl2pPr>
            <a:lvl3pPr marL="338877" indent="0">
              <a:buNone/>
              <a:defRPr sz="889"/>
            </a:lvl3pPr>
            <a:lvl4pPr marL="508315" indent="0">
              <a:buNone/>
              <a:defRPr sz="741"/>
            </a:lvl4pPr>
            <a:lvl5pPr marL="677753" indent="0">
              <a:buNone/>
              <a:defRPr sz="741"/>
            </a:lvl5pPr>
            <a:lvl6pPr marL="847192" indent="0">
              <a:buNone/>
              <a:defRPr sz="741"/>
            </a:lvl6pPr>
            <a:lvl7pPr marL="1016630" indent="0">
              <a:buNone/>
              <a:defRPr sz="741"/>
            </a:lvl7pPr>
            <a:lvl8pPr marL="1186068" indent="0">
              <a:buNone/>
              <a:defRPr sz="741"/>
            </a:lvl8pPr>
            <a:lvl9pPr marL="1355507" indent="0">
              <a:buNone/>
              <a:defRPr sz="7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46" y="762476"/>
            <a:ext cx="1109014" cy="1412582"/>
          </a:xfrm>
        </p:spPr>
        <p:txBody>
          <a:bodyPr/>
          <a:lstStyle>
            <a:lvl1pPr marL="0" indent="0">
              <a:buNone/>
              <a:defRPr sz="593"/>
            </a:lvl1pPr>
            <a:lvl2pPr marL="169438" indent="0">
              <a:buNone/>
              <a:defRPr sz="519"/>
            </a:lvl2pPr>
            <a:lvl3pPr marL="338877" indent="0">
              <a:buNone/>
              <a:defRPr sz="445"/>
            </a:lvl3pPr>
            <a:lvl4pPr marL="508315" indent="0">
              <a:buNone/>
              <a:defRPr sz="371"/>
            </a:lvl4pPr>
            <a:lvl5pPr marL="677753" indent="0">
              <a:buNone/>
              <a:defRPr sz="371"/>
            </a:lvl5pPr>
            <a:lvl6pPr marL="847192" indent="0">
              <a:buNone/>
              <a:defRPr sz="371"/>
            </a:lvl6pPr>
            <a:lvl7pPr marL="1016630" indent="0">
              <a:buNone/>
              <a:defRPr sz="371"/>
            </a:lvl7pPr>
            <a:lvl8pPr marL="1186068" indent="0">
              <a:buNone/>
              <a:defRPr sz="371"/>
            </a:lvl8pPr>
            <a:lvl9pPr marL="1355507" indent="0">
              <a:buNone/>
              <a:defRPr sz="3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99" y="135317"/>
            <a:ext cx="2965728" cy="49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99" y="676580"/>
            <a:ext cx="2965728" cy="161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399" y="2355676"/>
            <a:ext cx="773668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F149-D4E1-4CAF-9937-1B6453281B3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9012" y="2355676"/>
            <a:ext cx="1160502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458" y="2355676"/>
            <a:ext cx="773668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5F45-2B55-4449-B243-BBBA9656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8877" rtl="0" eaLnBrk="1" latinLnBrk="0" hangingPunct="1">
        <a:lnSpc>
          <a:spcPct val="90000"/>
        </a:lnSpc>
        <a:spcBef>
          <a:spcPct val="0"/>
        </a:spcBef>
        <a:buNone/>
        <a:defRPr sz="16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719" indent="-84719" algn="l" defTabSz="338877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1pPr>
      <a:lvl2pPr marL="254157" indent="-84719" algn="l" defTabSz="33887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2pPr>
      <a:lvl3pPr marL="423596" indent="-84719" algn="l" defTabSz="33887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3pPr>
      <a:lvl4pPr marL="593034" indent="-84719" algn="l" defTabSz="33887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4pPr>
      <a:lvl5pPr marL="762472" indent="-84719" algn="l" defTabSz="33887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5pPr>
      <a:lvl6pPr marL="931911" indent="-84719" algn="l" defTabSz="33887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6pPr>
      <a:lvl7pPr marL="1101349" indent="-84719" algn="l" defTabSz="33887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7pPr>
      <a:lvl8pPr marL="1270787" indent="-84719" algn="l" defTabSz="33887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8pPr>
      <a:lvl9pPr marL="1440226" indent="-84719" algn="l" defTabSz="338877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877" rtl="0" eaLnBrk="1" latinLnBrk="0" hangingPunct="1">
        <a:defRPr sz="667" kern="1200">
          <a:solidFill>
            <a:schemeClr val="tx1"/>
          </a:solidFill>
          <a:latin typeface="+mn-lt"/>
          <a:ea typeface="+mn-ea"/>
          <a:cs typeface="+mn-cs"/>
        </a:defRPr>
      </a:lvl1pPr>
      <a:lvl2pPr marL="169438" algn="l" defTabSz="338877" rtl="0" eaLnBrk="1" latinLnBrk="0" hangingPunct="1">
        <a:defRPr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38877" algn="l" defTabSz="338877" rtl="0" eaLnBrk="1" latinLnBrk="0" hangingPunct="1"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08315" algn="l" defTabSz="338877" rtl="0" eaLnBrk="1" latinLnBrk="0" hangingPunct="1">
        <a:defRPr sz="667" kern="1200">
          <a:solidFill>
            <a:schemeClr val="tx1"/>
          </a:solidFill>
          <a:latin typeface="+mn-lt"/>
          <a:ea typeface="+mn-ea"/>
          <a:cs typeface="+mn-cs"/>
        </a:defRPr>
      </a:lvl4pPr>
      <a:lvl5pPr marL="677753" algn="l" defTabSz="338877" rtl="0" eaLnBrk="1" latinLnBrk="0" hangingPunct="1">
        <a:defRPr sz="667" kern="1200">
          <a:solidFill>
            <a:schemeClr val="tx1"/>
          </a:solidFill>
          <a:latin typeface="+mn-lt"/>
          <a:ea typeface="+mn-ea"/>
          <a:cs typeface="+mn-cs"/>
        </a:defRPr>
      </a:lvl5pPr>
      <a:lvl6pPr marL="847192" algn="l" defTabSz="338877" rtl="0" eaLnBrk="1" latinLnBrk="0" hangingPunct="1">
        <a:defRPr sz="667" kern="1200">
          <a:solidFill>
            <a:schemeClr val="tx1"/>
          </a:solidFill>
          <a:latin typeface="+mn-lt"/>
          <a:ea typeface="+mn-ea"/>
          <a:cs typeface="+mn-cs"/>
        </a:defRPr>
      </a:lvl6pPr>
      <a:lvl7pPr marL="1016630" algn="l" defTabSz="338877" rtl="0" eaLnBrk="1" latinLnBrk="0" hangingPunct="1">
        <a:defRPr sz="667" kern="1200">
          <a:solidFill>
            <a:schemeClr val="tx1"/>
          </a:solidFill>
          <a:latin typeface="+mn-lt"/>
          <a:ea typeface="+mn-ea"/>
          <a:cs typeface="+mn-cs"/>
        </a:defRPr>
      </a:lvl7pPr>
      <a:lvl8pPr marL="1186068" algn="l" defTabSz="338877" rtl="0" eaLnBrk="1" latinLnBrk="0" hangingPunct="1">
        <a:defRPr sz="667" kern="1200">
          <a:solidFill>
            <a:schemeClr val="tx1"/>
          </a:solidFill>
          <a:latin typeface="+mn-lt"/>
          <a:ea typeface="+mn-ea"/>
          <a:cs typeface="+mn-cs"/>
        </a:defRPr>
      </a:lvl8pPr>
      <a:lvl9pPr marL="1355507" algn="l" defTabSz="338877" rtl="0" eaLnBrk="1" latinLnBrk="0" hangingPunct="1">
        <a:defRPr sz="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3"/>
          <p:cNvPicPr>
            <a:picLocks noChangeAspect="1"/>
          </p:cNvPicPr>
          <p:nvPr/>
        </p:nvPicPr>
        <p:blipFill rotWithShape="1">
          <a:blip r:embed="rId3"/>
          <a:srcRect l="9727" t="14824" r="63942" b="22818"/>
          <a:stretch/>
        </p:blipFill>
        <p:spPr>
          <a:xfrm>
            <a:off x="1046399" y="261240"/>
            <a:ext cx="2268734" cy="1954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89146" y="-15261"/>
            <a:ext cx="5327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GG,UU,UE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453525" y="1213754"/>
            <a:ext cx="1084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Range [um]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52368" y="2173739"/>
            <a:ext cx="1070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 [</a:t>
            </a:r>
            <a:r>
              <a:rPr lang="en-US" sz="1200" dirty="0" err="1"/>
              <a:t>a.u</a:t>
            </a:r>
            <a:r>
              <a:rPr lang="en-US" sz="1200" dirty="0"/>
              <a:t>.]</a:t>
            </a:r>
            <a:endParaRPr lang="en-US" sz="120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617376" y="2000935"/>
            <a:ext cx="183106" cy="423988"/>
            <a:chOff x="9876746" y="707864"/>
            <a:chExt cx="488280" cy="1130633"/>
          </a:xfrm>
        </p:grpSpPr>
        <p:sp>
          <p:nvSpPr>
            <p:cNvPr id="9" name="Isosceles Triangle 8"/>
            <p:cNvSpPr/>
            <p:nvPr/>
          </p:nvSpPr>
          <p:spPr>
            <a:xfrm>
              <a:off x="9876746" y="839346"/>
              <a:ext cx="487680" cy="94040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021423" y="707864"/>
              <a:ext cx="198322" cy="1852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9877346" y="1722556"/>
              <a:ext cx="487680" cy="115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0134625" y="1657124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983295" y="1693657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777047" y="1842519"/>
            <a:ext cx="183106" cy="423988"/>
            <a:chOff x="9876746" y="707864"/>
            <a:chExt cx="488280" cy="1130633"/>
          </a:xfrm>
        </p:grpSpPr>
        <p:sp>
          <p:nvSpPr>
            <p:cNvPr id="15" name="Isosceles Triangle 14"/>
            <p:cNvSpPr/>
            <p:nvPr/>
          </p:nvSpPr>
          <p:spPr>
            <a:xfrm>
              <a:off x="9876746" y="839346"/>
              <a:ext cx="487680" cy="940407"/>
            </a:xfrm>
            <a:prstGeom prst="triangle">
              <a:avLst/>
            </a:prstGeom>
            <a:solidFill>
              <a:srgbClr val="8BC145">
                <a:alpha val="5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021423" y="707864"/>
              <a:ext cx="198322" cy="1852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877346" y="1722556"/>
              <a:ext cx="487680" cy="115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134625" y="1657124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983295" y="1693657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715844" y="437245"/>
            <a:ext cx="319882" cy="435798"/>
            <a:chOff x="9876739" y="706152"/>
            <a:chExt cx="831156" cy="1132351"/>
          </a:xfrm>
        </p:grpSpPr>
        <p:sp>
          <p:nvSpPr>
            <p:cNvPr id="21" name="Isosceles Triangle 20"/>
            <p:cNvSpPr/>
            <p:nvPr/>
          </p:nvSpPr>
          <p:spPr>
            <a:xfrm>
              <a:off x="9876739" y="839350"/>
              <a:ext cx="831050" cy="940412"/>
            </a:xfrm>
            <a:prstGeom prst="triangle">
              <a:avLst/>
            </a:prstGeom>
            <a:solidFill>
              <a:srgbClr val="8BC145">
                <a:alpha val="5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197521" y="706152"/>
              <a:ext cx="198322" cy="18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877328" y="1722561"/>
              <a:ext cx="830567" cy="1159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230961" y="1695281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0377054" y="1687150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540173" y="1672646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0088511" y="1706772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9921240" y="1672641"/>
              <a:ext cx="140122" cy="1308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 rot="16200000">
            <a:off x="-559655" y="1211054"/>
            <a:ext cx="1705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# of source cell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475008" y="1708582"/>
            <a:ext cx="2394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7</a:t>
            </a:r>
            <a:endParaRPr lang="en-US" sz="11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346" y="1516263"/>
            <a:ext cx="3699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10</a:t>
            </a:r>
            <a:endParaRPr lang="en-US" sz="11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2774" y="1324099"/>
            <a:ext cx="3699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13</a:t>
            </a:r>
            <a:endParaRPr lang="en-US" sz="11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6473" y="1098616"/>
            <a:ext cx="3699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17</a:t>
            </a:r>
            <a:endParaRPr lang="en-US" sz="11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927" y="873133"/>
            <a:ext cx="3699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22</a:t>
            </a:r>
            <a:endParaRPr lang="en-US" sz="11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9137" y="673333"/>
            <a:ext cx="3699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27</a:t>
            </a:r>
            <a:endParaRPr lang="en-US" sz="11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2463199" y="297478"/>
                <a:ext cx="6490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Pre>
                      <m:sPrePr>
                        <m:ctrlPr>
                          <a:rPr lang="el-G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sPre>
                  </m:oMath>
                </a14:m>
                <a:r>
                  <a:rPr lang="en-US" sz="1100" dirty="0"/>
                  <a:t> </a:t>
                </a: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199" y="297478"/>
                <a:ext cx="649024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2015-07-08T21:22:08Z</dcterms:created>
  <dcterms:modified xsi:type="dcterms:W3CDTF">2015-07-08T21:25:42Z</dcterms:modified>
</cp:coreProperties>
</file>