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701213" cy="6345238"/>
  <p:notesSz cx="6858000" cy="9144000"/>
  <p:defaultTextStyle>
    <a:defPPr>
      <a:defRPr lang="en-US"/>
    </a:defPPr>
    <a:lvl1pPr marL="0" algn="l" defTabSz="770168" rtl="0" eaLnBrk="1" latinLnBrk="0" hangingPunct="1">
      <a:defRPr sz="1516" kern="1200">
        <a:solidFill>
          <a:schemeClr val="tx1"/>
        </a:solidFill>
        <a:latin typeface="+mn-lt"/>
        <a:ea typeface="+mn-ea"/>
        <a:cs typeface="+mn-cs"/>
      </a:defRPr>
    </a:lvl1pPr>
    <a:lvl2pPr marL="385084" algn="l" defTabSz="770168" rtl="0" eaLnBrk="1" latinLnBrk="0" hangingPunct="1">
      <a:defRPr sz="1516" kern="1200">
        <a:solidFill>
          <a:schemeClr val="tx1"/>
        </a:solidFill>
        <a:latin typeface="+mn-lt"/>
        <a:ea typeface="+mn-ea"/>
        <a:cs typeface="+mn-cs"/>
      </a:defRPr>
    </a:lvl2pPr>
    <a:lvl3pPr marL="770168" algn="l" defTabSz="770168" rtl="0" eaLnBrk="1" latinLnBrk="0" hangingPunct="1">
      <a:defRPr sz="1516" kern="1200">
        <a:solidFill>
          <a:schemeClr val="tx1"/>
        </a:solidFill>
        <a:latin typeface="+mn-lt"/>
        <a:ea typeface="+mn-ea"/>
        <a:cs typeface="+mn-cs"/>
      </a:defRPr>
    </a:lvl3pPr>
    <a:lvl4pPr marL="1155253" algn="l" defTabSz="770168" rtl="0" eaLnBrk="1" latinLnBrk="0" hangingPunct="1">
      <a:defRPr sz="1516" kern="1200">
        <a:solidFill>
          <a:schemeClr val="tx1"/>
        </a:solidFill>
        <a:latin typeface="+mn-lt"/>
        <a:ea typeface="+mn-ea"/>
        <a:cs typeface="+mn-cs"/>
      </a:defRPr>
    </a:lvl4pPr>
    <a:lvl5pPr marL="1540336" algn="l" defTabSz="770168" rtl="0" eaLnBrk="1" latinLnBrk="0" hangingPunct="1">
      <a:defRPr sz="1516" kern="1200">
        <a:solidFill>
          <a:schemeClr val="tx1"/>
        </a:solidFill>
        <a:latin typeface="+mn-lt"/>
        <a:ea typeface="+mn-ea"/>
        <a:cs typeface="+mn-cs"/>
      </a:defRPr>
    </a:lvl5pPr>
    <a:lvl6pPr marL="1925421" algn="l" defTabSz="770168" rtl="0" eaLnBrk="1" latinLnBrk="0" hangingPunct="1">
      <a:defRPr sz="1516" kern="1200">
        <a:solidFill>
          <a:schemeClr val="tx1"/>
        </a:solidFill>
        <a:latin typeface="+mn-lt"/>
        <a:ea typeface="+mn-ea"/>
        <a:cs typeface="+mn-cs"/>
      </a:defRPr>
    </a:lvl6pPr>
    <a:lvl7pPr marL="2310504" algn="l" defTabSz="770168" rtl="0" eaLnBrk="1" latinLnBrk="0" hangingPunct="1">
      <a:defRPr sz="1516" kern="1200">
        <a:solidFill>
          <a:schemeClr val="tx1"/>
        </a:solidFill>
        <a:latin typeface="+mn-lt"/>
        <a:ea typeface="+mn-ea"/>
        <a:cs typeface="+mn-cs"/>
      </a:defRPr>
    </a:lvl7pPr>
    <a:lvl8pPr marL="2695589" algn="l" defTabSz="770168" rtl="0" eaLnBrk="1" latinLnBrk="0" hangingPunct="1">
      <a:defRPr sz="1516" kern="1200">
        <a:solidFill>
          <a:schemeClr val="tx1"/>
        </a:solidFill>
        <a:latin typeface="+mn-lt"/>
        <a:ea typeface="+mn-ea"/>
        <a:cs typeface="+mn-cs"/>
      </a:defRPr>
    </a:lvl8pPr>
    <a:lvl9pPr marL="3080672" algn="l" defTabSz="770168" rtl="0" eaLnBrk="1" latinLnBrk="0" hangingPunct="1">
      <a:defRPr sz="151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591" y="1038446"/>
            <a:ext cx="8246031" cy="2209083"/>
          </a:xfrm>
        </p:spPr>
        <p:txBody>
          <a:bodyPr anchor="b"/>
          <a:lstStyle>
            <a:lvl1pPr algn="ctr">
              <a:defRPr sz="5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652" y="3332719"/>
            <a:ext cx="7275910" cy="1531963"/>
          </a:xfrm>
        </p:spPr>
        <p:txBody>
          <a:bodyPr/>
          <a:lstStyle>
            <a:lvl1pPr marL="0" indent="0" algn="ctr">
              <a:buNone/>
              <a:defRPr sz="2220"/>
            </a:lvl1pPr>
            <a:lvl2pPr marL="423001" indent="0" algn="ctr">
              <a:buNone/>
              <a:defRPr sz="1850"/>
            </a:lvl2pPr>
            <a:lvl3pPr marL="846003" indent="0" algn="ctr">
              <a:buNone/>
              <a:defRPr sz="1665"/>
            </a:lvl3pPr>
            <a:lvl4pPr marL="1269004" indent="0" algn="ctr">
              <a:buNone/>
              <a:defRPr sz="1480"/>
            </a:lvl4pPr>
            <a:lvl5pPr marL="1692006" indent="0" algn="ctr">
              <a:buNone/>
              <a:defRPr sz="1480"/>
            </a:lvl5pPr>
            <a:lvl6pPr marL="2115007" indent="0" algn="ctr">
              <a:buNone/>
              <a:defRPr sz="1480"/>
            </a:lvl6pPr>
            <a:lvl7pPr marL="2538009" indent="0" algn="ctr">
              <a:buNone/>
              <a:defRPr sz="1480"/>
            </a:lvl7pPr>
            <a:lvl8pPr marL="2961010" indent="0" algn="ctr">
              <a:buNone/>
              <a:defRPr sz="1480"/>
            </a:lvl8pPr>
            <a:lvl9pPr marL="3384012" indent="0" algn="ctr">
              <a:buNone/>
              <a:defRPr sz="14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D007-578B-4444-A222-9EF1880CFA95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77F2-E5F6-459B-ABF0-293B78D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1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D007-578B-4444-A222-9EF1880CFA95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77F2-E5F6-459B-ABF0-293B78D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2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2431" y="337825"/>
            <a:ext cx="2091824" cy="53772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959" y="337825"/>
            <a:ext cx="6154207" cy="53772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D007-578B-4444-A222-9EF1880CFA95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77F2-E5F6-459B-ABF0-293B78D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0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D007-578B-4444-A222-9EF1880CFA95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77F2-E5F6-459B-ABF0-293B78D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6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06" y="1581905"/>
            <a:ext cx="8367296" cy="2639442"/>
          </a:xfrm>
        </p:spPr>
        <p:txBody>
          <a:bodyPr anchor="b"/>
          <a:lstStyle>
            <a:lvl1pPr>
              <a:defRPr sz="5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906" y="4246318"/>
            <a:ext cx="8367296" cy="1388020"/>
          </a:xfrm>
        </p:spPr>
        <p:txBody>
          <a:bodyPr/>
          <a:lstStyle>
            <a:lvl1pPr marL="0" indent="0">
              <a:buNone/>
              <a:defRPr sz="2220">
                <a:solidFill>
                  <a:schemeClr val="tx1"/>
                </a:solidFill>
              </a:defRPr>
            </a:lvl1pPr>
            <a:lvl2pPr marL="423001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2pPr>
            <a:lvl3pPr marL="846003" indent="0">
              <a:buNone/>
              <a:defRPr sz="1665">
                <a:solidFill>
                  <a:schemeClr val="tx1">
                    <a:tint val="75000"/>
                  </a:schemeClr>
                </a:solidFill>
              </a:defRPr>
            </a:lvl3pPr>
            <a:lvl4pPr marL="1269004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4pPr>
            <a:lvl5pPr marL="1692006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5pPr>
            <a:lvl6pPr marL="2115007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6pPr>
            <a:lvl7pPr marL="2538009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7pPr>
            <a:lvl8pPr marL="2961010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8pPr>
            <a:lvl9pPr marL="3384012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D007-578B-4444-A222-9EF1880CFA95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77F2-E5F6-459B-ABF0-293B78D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8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6958" y="1689126"/>
            <a:ext cx="4123016" cy="40259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1239" y="1689126"/>
            <a:ext cx="4123016" cy="40259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D007-578B-4444-A222-9EF1880CFA95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77F2-E5F6-459B-ABF0-293B78D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337826"/>
            <a:ext cx="8367296" cy="12264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23" y="1555465"/>
            <a:ext cx="4104067" cy="762309"/>
          </a:xfrm>
        </p:spPr>
        <p:txBody>
          <a:bodyPr anchor="b"/>
          <a:lstStyle>
            <a:lvl1pPr marL="0" indent="0">
              <a:buNone/>
              <a:defRPr sz="2220" b="1"/>
            </a:lvl1pPr>
            <a:lvl2pPr marL="423001" indent="0">
              <a:buNone/>
              <a:defRPr sz="1850" b="1"/>
            </a:lvl2pPr>
            <a:lvl3pPr marL="846003" indent="0">
              <a:buNone/>
              <a:defRPr sz="1665" b="1"/>
            </a:lvl3pPr>
            <a:lvl4pPr marL="1269004" indent="0">
              <a:buNone/>
              <a:defRPr sz="1480" b="1"/>
            </a:lvl4pPr>
            <a:lvl5pPr marL="1692006" indent="0">
              <a:buNone/>
              <a:defRPr sz="1480" b="1"/>
            </a:lvl5pPr>
            <a:lvl6pPr marL="2115007" indent="0">
              <a:buNone/>
              <a:defRPr sz="1480" b="1"/>
            </a:lvl6pPr>
            <a:lvl7pPr marL="2538009" indent="0">
              <a:buNone/>
              <a:defRPr sz="1480" b="1"/>
            </a:lvl7pPr>
            <a:lvl8pPr marL="2961010" indent="0">
              <a:buNone/>
              <a:defRPr sz="1480" b="1"/>
            </a:lvl8pPr>
            <a:lvl9pPr marL="3384012" indent="0">
              <a:buNone/>
              <a:defRPr sz="14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223" y="2317774"/>
            <a:ext cx="4104067" cy="34090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240" y="1555465"/>
            <a:ext cx="4124279" cy="762309"/>
          </a:xfrm>
        </p:spPr>
        <p:txBody>
          <a:bodyPr anchor="b"/>
          <a:lstStyle>
            <a:lvl1pPr marL="0" indent="0">
              <a:buNone/>
              <a:defRPr sz="2220" b="1"/>
            </a:lvl1pPr>
            <a:lvl2pPr marL="423001" indent="0">
              <a:buNone/>
              <a:defRPr sz="1850" b="1"/>
            </a:lvl2pPr>
            <a:lvl3pPr marL="846003" indent="0">
              <a:buNone/>
              <a:defRPr sz="1665" b="1"/>
            </a:lvl3pPr>
            <a:lvl4pPr marL="1269004" indent="0">
              <a:buNone/>
              <a:defRPr sz="1480" b="1"/>
            </a:lvl4pPr>
            <a:lvl5pPr marL="1692006" indent="0">
              <a:buNone/>
              <a:defRPr sz="1480" b="1"/>
            </a:lvl5pPr>
            <a:lvl6pPr marL="2115007" indent="0">
              <a:buNone/>
              <a:defRPr sz="1480" b="1"/>
            </a:lvl6pPr>
            <a:lvl7pPr marL="2538009" indent="0">
              <a:buNone/>
              <a:defRPr sz="1480" b="1"/>
            </a:lvl7pPr>
            <a:lvl8pPr marL="2961010" indent="0">
              <a:buNone/>
              <a:defRPr sz="1480" b="1"/>
            </a:lvl8pPr>
            <a:lvl9pPr marL="3384012" indent="0">
              <a:buNone/>
              <a:defRPr sz="14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240" y="2317774"/>
            <a:ext cx="4124279" cy="34090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D007-578B-4444-A222-9EF1880CFA95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77F2-E5F6-459B-ABF0-293B78D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3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D007-578B-4444-A222-9EF1880CFA95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77F2-E5F6-459B-ABF0-293B78D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2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D007-578B-4444-A222-9EF1880CFA95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77F2-E5F6-459B-ABF0-293B78D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7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423016"/>
            <a:ext cx="3128894" cy="1480556"/>
          </a:xfrm>
        </p:spPr>
        <p:txBody>
          <a:bodyPr anchor="b"/>
          <a:lstStyle>
            <a:lvl1pPr>
              <a:defRPr sz="29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4279" y="913598"/>
            <a:ext cx="4911239" cy="4509232"/>
          </a:xfrm>
        </p:spPr>
        <p:txBody>
          <a:bodyPr/>
          <a:lstStyle>
            <a:lvl1pPr>
              <a:defRPr sz="2961"/>
            </a:lvl1pPr>
            <a:lvl2pPr>
              <a:defRPr sz="2591"/>
            </a:lvl2pPr>
            <a:lvl3pPr>
              <a:defRPr sz="2220"/>
            </a:lvl3pPr>
            <a:lvl4pPr>
              <a:defRPr sz="1850"/>
            </a:lvl4pPr>
            <a:lvl5pPr>
              <a:defRPr sz="1850"/>
            </a:lvl5pPr>
            <a:lvl6pPr>
              <a:defRPr sz="1850"/>
            </a:lvl6pPr>
            <a:lvl7pPr>
              <a:defRPr sz="1850"/>
            </a:lvl7pPr>
            <a:lvl8pPr>
              <a:defRPr sz="1850"/>
            </a:lvl8pPr>
            <a:lvl9pPr>
              <a:defRPr sz="18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22" y="1903572"/>
            <a:ext cx="3128894" cy="3526601"/>
          </a:xfrm>
        </p:spPr>
        <p:txBody>
          <a:bodyPr/>
          <a:lstStyle>
            <a:lvl1pPr marL="0" indent="0">
              <a:buNone/>
              <a:defRPr sz="1480"/>
            </a:lvl1pPr>
            <a:lvl2pPr marL="423001" indent="0">
              <a:buNone/>
              <a:defRPr sz="1295"/>
            </a:lvl2pPr>
            <a:lvl3pPr marL="846003" indent="0">
              <a:buNone/>
              <a:defRPr sz="1110"/>
            </a:lvl3pPr>
            <a:lvl4pPr marL="1269004" indent="0">
              <a:buNone/>
              <a:defRPr sz="925"/>
            </a:lvl4pPr>
            <a:lvl5pPr marL="1692006" indent="0">
              <a:buNone/>
              <a:defRPr sz="925"/>
            </a:lvl5pPr>
            <a:lvl6pPr marL="2115007" indent="0">
              <a:buNone/>
              <a:defRPr sz="925"/>
            </a:lvl6pPr>
            <a:lvl7pPr marL="2538009" indent="0">
              <a:buNone/>
              <a:defRPr sz="925"/>
            </a:lvl7pPr>
            <a:lvl8pPr marL="2961010" indent="0">
              <a:buNone/>
              <a:defRPr sz="925"/>
            </a:lvl8pPr>
            <a:lvl9pPr marL="3384012" indent="0">
              <a:buNone/>
              <a:defRPr sz="9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D007-578B-4444-A222-9EF1880CFA95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77F2-E5F6-459B-ABF0-293B78D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1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423016"/>
            <a:ext cx="3128894" cy="1480556"/>
          </a:xfrm>
        </p:spPr>
        <p:txBody>
          <a:bodyPr anchor="b"/>
          <a:lstStyle>
            <a:lvl1pPr>
              <a:defRPr sz="29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24279" y="913598"/>
            <a:ext cx="4911239" cy="4509232"/>
          </a:xfrm>
        </p:spPr>
        <p:txBody>
          <a:bodyPr anchor="t"/>
          <a:lstStyle>
            <a:lvl1pPr marL="0" indent="0">
              <a:buNone/>
              <a:defRPr sz="2961"/>
            </a:lvl1pPr>
            <a:lvl2pPr marL="423001" indent="0">
              <a:buNone/>
              <a:defRPr sz="2591"/>
            </a:lvl2pPr>
            <a:lvl3pPr marL="846003" indent="0">
              <a:buNone/>
              <a:defRPr sz="2220"/>
            </a:lvl3pPr>
            <a:lvl4pPr marL="1269004" indent="0">
              <a:buNone/>
              <a:defRPr sz="1850"/>
            </a:lvl4pPr>
            <a:lvl5pPr marL="1692006" indent="0">
              <a:buNone/>
              <a:defRPr sz="1850"/>
            </a:lvl5pPr>
            <a:lvl6pPr marL="2115007" indent="0">
              <a:buNone/>
              <a:defRPr sz="1850"/>
            </a:lvl6pPr>
            <a:lvl7pPr marL="2538009" indent="0">
              <a:buNone/>
              <a:defRPr sz="1850"/>
            </a:lvl7pPr>
            <a:lvl8pPr marL="2961010" indent="0">
              <a:buNone/>
              <a:defRPr sz="1850"/>
            </a:lvl8pPr>
            <a:lvl9pPr marL="3384012" indent="0">
              <a:buNone/>
              <a:defRPr sz="185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22" y="1903572"/>
            <a:ext cx="3128894" cy="3526601"/>
          </a:xfrm>
        </p:spPr>
        <p:txBody>
          <a:bodyPr/>
          <a:lstStyle>
            <a:lvl1pPr marL="0" indent="0">
              <a:buNone/>
              <a:defRPr sz="1480"/>
            </a:lvl1pPr>
            <a:lvl2pPr marL="423001" indent="0">
              <a:buNone/>
              <a:defRPr sz="1295"/>
            </a:lvl2pPr>
            <a:lvl3pPr marL="846003" indent="0">
              <a:buNone/>
              <a:defRPr sz="1110"/>
            </a:lvl3pPr>
            <a:lvl4pPr marL="1269004" indent="0">
              <a:buNone/>
              <a:defRPr sz="925"/>
            </a:lvl4pPr>
            <a:lvl5pPr marL="1692006" indent="0">
              <a:buNone/>
              <a:defRPr sz="925"/>
            </a:lvl5pPr>
            <a:lvl6pPr marL="2115007" indent="0">
              <a:buNone/>
              <a:defRPr sz="925"/>
            </a:lvl6pPr>
            <a:lvl7pPr marL="2538009" indent="0">
              <a:buNone/>
              <a:defRPr sz="925"/>
            </a:lvl7pPr>
            <a:lvl8pPr marL="2961010" indent="0">
              <a:buNone/>
              <a:defRPr sz="925"/>
            </a:lvl8pPr>
            <a:lvl9pPr marL="3384012" indent="0">
              <a:buNone/>
              <a:defRPr sz="9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D007-578B-4444-A222-9EF1880CFA95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77F2-E5F6-459B-ABF0-293B78D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7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6959" y="337826"/>
            <a:ext cx="8367296" cy="1226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959" y="1689126"/>
            <a:ext cx="8367296" cy="4025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6958" y="5881097"/>
            <a:ext cx="2182773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5D007-578B-4444-A222-9EF1880CFA95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527" y="5881097"/>
            <a:ext cx="3274159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1482" y="5881097"/>
            <a:ext cx="2182773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877F2-E5F6-459B-ABF0-293B78D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3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46003" rtl="0" eaLnBrk="1" latinLnBrk="0" hangingPunct="1">
        <a:lnSpc>
          <a:spcPct val="90000"/>
        </a:lnSpc>
        <a:spcBef>
          <a:spcPct val="0"/>
        </a:spcBef>
        <a:buNone/>
        <a:defRPr sz="40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501" indent="-211501" algn="l" defTabSz="846003" rtl="0" eaLnBrk="1" latinLnBrk="0" hangingPunct="1">
        <a:lnSpc>
          <a:spcPct val="90000"/>
        </a:lnSpc>
        <a:spcBef>
          <a:spcPts val="925"/>
        </a:spcBef>
        <a:buFont typeface="Arial" panose="020B0604020202020204" pitchFamily="34" charset="0"/>
        <a:buChar char="•"/>
        <a:defRPr sz="2591" kern="1200">
          <a:solidFill>
            <a:schemeClr val="tx1"/>
          </a:solidFill>
          <a:latin typeface="+mn-lt"/>
          <a:ea typeface="+mn-ea"/>
          <a:cs typeface="+mn-cs"/>
        </a:defRPr>
      </a:lvl1pPr>
      <a:lvl2pPr marL="634502" indent="-211501" algn="l" defTabSz="84600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2pPr>
      <a:lvl3pPr marL="1057504" indent="-211501" algn="l" defTabSz="84600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850" kern="1200">
          <a:solidFill>
            <a:schemeClr val="tx1"/>
          </a:solidFill>
          <a:latin typeface="+mn-lt"/>
          <a:ea typeface="+mn-ea"/>
          <a:cs typeface="+mn-cs"/>
        </a:defRPr>
      </a:lvl3pPr>
      <a:lvl4pPr marL="1480505" indent="-211501" algn="l" defTabSz="84600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4pPr>
      <a:lvl5pPr marL="1903506" indent="-211501" algn="l" defTabSz="84600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5pPr>
      <a:lvl6pPr marL="2326508" indent="-211501" algn="l" defTabSz="84600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6pPr>
      <a:lvl7pPr marL="2749509" indent="-211501" algn="l" defTabSz="84600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7pPr>
      <a:lvl8pPr marL="3172511" indent="-211501" algn="l" defTabSz="84600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8pPr>
      <a:lvl9pPr marL="3595512" indent="-211501" algn="l" defTabSz="84600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6003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1pPr>
      <a:lvl2pPr marL="423001" algn="l" defTabSz="846003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2pPr>
      <a:lvl3pPr marL="846003" algn="l" defTabSz="846003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3pPr>
      <a:lvl4pPr marL="1269004" algn="l" defTabSz="846003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4pPr>
      <a:lvl5pPr marL="1692006" algn="l" defTabSz="846003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5pPr>
      <a:lvl6pPr marL="2115007" algn="l" defTabSz="846003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6pPr>
      <a:lvl7pPr marL="2538009" algn="l" defTabSz="846003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7pPr>
      <a:lvl8pPr marL="2961010" algn="l" defTabSz="846003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8pPr>
      <a:lvl9pPr marL="3384012" algn="l" defTabSz="846003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18" Type="http://schemas.openxmlformats.org/officeDocument/2006/relationships/image" Target="../media/image51.png"/><Relationship Id="rId3" Type="http://schemas.openxmlformats.org/officeDocument/2006/relationships/image" Target="../media/image2.emf"/><Relationship Id="rId12" Type="http://schemas.openxmlformats.org/officeDocument/2006/relationships/image" Target="../media/image3.emf"/><Relationship Id="rId17" Type="http://schemas.openxmlformats.org/officeDocument/2006/relationships/image" Target="../media/image130.png"/><Relationship Id="rId2" Type="http://schemas.openxmlformats.org/officeDocument/2006/relationships/image" Target="../media/image1.emf"/><Relationship Id="rId16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80.png"/><Relationship Id="rId5" Type="http://schemas.openxmlformats.org/officeDocument/2006/relationships/image" Target="../media/image490.png"/><Relationship Id="rId1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-76175" y="24618"/>
            <a:ext cx="10520920" cy="6628547"/>
            <a:chOff x="1242138" y="229453"/>
            <a:chExt cx="10520920" cy="66285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1334" y="767079"/>
              <a:ext cx="9571724" cy="6090921"/>
            </a:xfrm>
            <a:prstGeom prst="rect">
              <a:avLst/>
            </a:prstGeom>
          </p:spPr>
        </p:pic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5003439" y="2558911"/>
              <a:ext cx="128172" cy="296791"/>
              <a:chOff x="9876765" y="707865"/>
              <a:chExt cx="488273" cy="1130632"/>
            </a:xfrm>
          </p:grpSpPr>
          <p:sp>
            <p:nvSpPr>
              <p:cNvPr id="6" name="Isosceles Triangle 5"/>
              <p:cNvSpPr/>
              <p:nvPr/>
            </p:nvSpPr>
            <p:spPr>
              <a:xfrm>
                <a:off x="9876765" y="839347"/>
                <a:ext cx="487680" cy="940408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0021443" y="707865"/>
                <a:ext cx="198322" cy="18523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9877358" y="1722556"/>
                <a:ext cx="487680" cy="115941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0134639" y="1657118"/>
                <a:ext cx="140122" cy="13087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9983296" y="1693658"/>
                <a:ext cx="140123" cy="13087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>
              <a:grpSpLocks noChangeAspect="1"/>
            </p:cNvGrpSpPr>
            <p:nvPr/>
          </p:nvGrpSpPr>
          <p:grpSpPr>
            <a:xfrm>
              <a:off x="3347756" y="2569853"/>
              <a:ext cx="128172" cy="296791"/>
              <a:chOff x="9876765" y="707865"/>
              <a:chExt cx="488273" cy="1130632"/>
            </a:xfrm>
          </p:grpSpPr>
          <p:sp>
            <p:nvSpPr>
              <p:cNvPr id="12" name="Isosceles Triangle 11"/>
              <p:cNvSpPr/>
              <p:nvPr/>
            </p:nvSpPr>
            <p:spPr>
              <a:xfrm>
                <a:off x="9876765" y="839347"/>
                <a:ext cx="487680" cy="940408"/>
              </a:xfrm>
              <a:prstGeom prst="triangle">
                <a:avLst/>
              </a:prstGeom>
              <a:solidFill>
                <a:srgbClr val="92D05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021443" y="707865"/>
                <a:ext cx="198322" cy="18523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9877358" y="1722556"/>
                <a:ext cx="487680" cy="115941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0134639" y="1657118"/>
                <a:ext cx="140122" cy="13087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9983296" y="1693658"/>
                <a:ext cx="140123" cy="13087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945349" y="1163241"/>
              <a:ext cx="218181" cy="297241"/>
              <a:chOff x="9876765" y="706150"/>
              <a:chExt cx="831164" cy="1132347"/>
            </a:xfrm>
          </p:grpSpPr>
          <p:sp>
            <p:nvSpPr>
              <p:cNvPr id="18" name="Isosceles Triangle 17"/>
              <p:cNvSpPr/>
              <p:nvPr/>
            </p:nvSpPr>
            <p:spPr>
              <a:xfrm>
                <a:off x="9876765" y="839347"/>
                <a:ext cx="831053" cy="940408"/>
              </a:xfrm>
              <a:prstGeom prst="triangle">
                <a:avLst/>
              </a:prstGeom>
              <a:solidFill>
                <a:srgbClr val="92D05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0197549" y="706150"/>
                <a:ext cx="198322" cy="18523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9877359" y="1722555"/>
                <a:ext cx="830570" cy="115942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0230994" y="1695275"/>
                <a:ext cx="140122" cy="13087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0377087" y="1687144"/>
                <a:ext cx="140122" cy="13087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0540211" y="1672641"/>
                <a:ext cx="140122" cy="13087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0088542" y="1706770"/>
                <a:ext cx="140122" cy="13087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9921240" y="1672641"/>
                <a:ext cx="140122" cy="13087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3008085" y="2276318"/>
              <a:ext cx="128172" cy="296791"/>
              <a:chOff x="9876765" y="707865"/>
              <a:chExt cx="488273" cy="1130632"/>
            </a:xfrm>
          </p:grpSpPr>
          <p:sp>
            <p:nvSpPr>
              <p:cNvPr id="27" name="Isosceles Triangle 26"/>
              <p:cNvSpPr/>
              <p:nvPr/>
            </p:nvSpPr>
            <p:spPr>
              <a:xfrm>
                <a:off x="9876765" y="839347"/>
                <a:ext cx="487680" cy="940408"/>
              </a:xfrm>
              <a:prstGeom prst="triangle">
                <a:avLst/>
              </a:prstGeom>
              <a:solidFill>
                <a:srgbClr val="92D05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0021443" y="707865"/>
                <a:ext cx="198322" cy="18523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9877358" y="1722556"/>
                <a:ext cx="487680" cy="115941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0134639" y="1657118"/>
                <a:ext cx="140122" cy="13087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9983296" y="1693658"/>
                <a:ext cx="140123" cy="13087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31"/>
            <p:cNvGrpSpPr>
              <a:grpSpLocks noChangeAspect="1"/>
            </p:cNvGrpSpPr>
            <p:nvPr/>
          </p:nvGrpSpPr>
          <p:grpSpPr>
            <a:xfrm>
              <a:off x="1242138" y="1325063"/>
              <a:ext cx="1450893" cy="1374581"/>
              <a:chOff x="6932898" y="4030604"/>
              <a:chExt cx="1813617" cy="1718227"/>
            </a:xfrm>
          </p:grpSpPr>
          <p:pic>
            <p:nvPicPr>
              <p:cNvPr id="33" name="그림 15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74040" y="4155084"/>
                <a:ext cx="1472475" cy="1143000"/>
              </a:xfrm>
              <a:prstGeom prst="rect">
                <a:avLst/>
              </a:prstGeom>
            </p:spPr>
          </p:pic>
          <p:sp>
            <p:nvSpPr>
              <p:cNvPr id="34" name="TextBox 33"/>
              <p:cNvSpPr txBox="1"/>
              <p:nvPr/>
            </p:nvSpPr>
            <p:spPr>
              <a:xfrm flipV="1">
                <a:off x="6932898" y="4356549"/>
                <a:ext cx="432811" cy="80072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ko-KR" sz="1050" i="1" dirty="0"/>
                  <a:t>Strength</a:t>
                </a:r>
                <a:endParaRPr lang="ko-KR" altLang="en-US" sz="1050" i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542330" y="5248693"/>
                <a:ext cx="944978" cy="500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i="1" dirty="0">
                    <a:latin typeface="Calibri" panose="020F0502020204030204" pitchFamily="34" charset="0"/>
                  </a:rPr>
                  <a:t>Distance</a:t>
                </a:r>
                <a:endParaRPr lang="ko-KR" altLang="en-US" sz="1000" b="1" i="1" dirty="0">
                  <a:latin typeface="Calibri" panose="020F0502020204030204" pitchFamily="34" charset="0"/>
                </a:endParaRPr>
              </a:p>
              <a:p>
                <a:endParaRPr lang="ko-KR" altLang="en-US" sz="1000" b="1" i="1" dirty="0">
                  <a:latin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7982472" y="5125582"/>
                    <a:ext cx="532878" cy="3077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00" dirty="0">
                        <a:latin typeface="Calibri" panose="020F0502020204030204" pitchFamily="34" charset="0"/>
                      </a:rPr>
                      <a:t>3</a:t>
                    </a:r>
                    <a14:m>
                      <m:oMath xmlns:m="http://schemas.openxmlformats.org/officeDocument/2006/math">
                        <m:r>
                          <a:rPr lang="ko-KR" altLang="en-US" sz="1000" i="1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a14:m>
                    <a:endParaRPr lang="ko-KR" altLang="en-US" sz="1000" dirty="0">
                      <a:latin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2472" y="5125582"/>
                    <a:ext cx="532878" cy="24622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437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TextBox 36"/>
              <p:cNvSpPr txBox="1"/>
              <p:nvPr/>
            </p:nvSpPr>
            <p:spPr>
              <a:xfrm>
                <a:off x="7320438" y="4030604"/>
                <a:ext cx="182238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alibri" panose="020F0502020204030204" pitchFamily="34" charset="0"/>
                  </a:rPr>
                  <a:t>w</a:t>
                </a:r>
                <a:endParaRPr lang="ko-KR" altLang="en-US" sz="1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240058" y="4304000"/>
                <a:ext cx="426916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alibri" panose="020F0502020204030204" pitchFamily="34" charset="0"/>
                  </a:rPr>
                  <a:t>A’</a:t>
                </a:r>
                <a:endParaRPr lang="ko-KR" altLang="en-US" sz="1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000772" y="4140940"/>
                <a:ext cx="502525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>
                    <a:latin typeface="Calibri" panose="020F0502020204030204" pitchFamily="34" charset="0"/>
                  </a:rPr>
                  <a:t>GG</a:t>
                </a:r>
                <a:endParaRPr lang="ko-KR" altLang="en-US" sz="1000" b="1" dirty="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40" name="Group 39"/>
            <p:cNvGrpSpPr>
              <a:grpSpLocks noChangeAspect="1"/>
            </p:cNvGrpSpPr>
            <p:nvPr/>
          </p:nvGrpSpPr>
          <p:grpSpPr>
            <a:xfrm>
              <a:off x="1285585" y="3220938"/>
              <a:ext cx="1736838" cy="1357103"/>
              <a:chOff x="7646783" y="3108306"/>
              <a:chExt cx="2058635" cy="1608544"/>
            </a:xfrm>
          </p:grpSpPr>
          <p:grpSp>
            <p:nvGrpSpPr>
              <p:cNvPr id="41" name="그룹 170"/>
              <p:cNvGrpSpPr/>
              <p:nvPr/>
            </p:nvGrpSpPr>
            <p:grpSpPr>
              <a:xfrm>
                <a:off x="7646783" y="3108306"/>
                <a:ext cx="2058635" cy="1608544"/>
                <a:chOff x="2889816" y="3797046"/>
                <a:chExt cx="2058635" cy="160854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3056151" y="3797046"/>
                      <a:ext cx="532878" cy="29184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oMath>
                        </m:oMathPara>
                      </a14:m>
                      <a:endParaRPr lang="en-US" altLang="ko-KR" sz="1000" dirty="0">
                        <a:latin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0" name="TextBox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151" y="3797046"/>
                      <a:ext cx="532878" cy="246221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44" name="그림 156"/>
                <p:cNvPicPr>
                  <a:picLocks noChangeAspect="1"/>
                </p:cNvPicPr>
                <p:nvPr/>
              </p:nvPicPr>
              <p:blipFill>
                <a:blip r:embed="rId1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3216532" y="3833544"/>
                  <a:ext cx="1472475" cy="1143000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3836508" y="4807137"/>
                      <a:ext cx="683422" cy="4742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000" dirty="0">
                          <a:latin typeface="Calibri" panose="020F0502020204030204" pitchFamily="34" charset="0"/>
                        </a:rPr>
                        <a:t>R=3</a:t>
                      </a:r>
                      <a14:m>
                        <m:oMath xmlns:m="http://schemas.openxmlformats.org/officeDocument/2006/math">
                          <m:r>
                            <a:rPr lang="ko-KR" altLang="en-US" sz="10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a14:m>
                      <a:endParaRPr lang="ko-KR" altLang="en-US" sz="1000" dirty="0">
                        <a:latin typeface="Calibri" panose="020F0502020204030204" pitchFamily="34" charset="0"/>
                      </a:endParaRPr>
                    </a:p>
                    <a:p>
                      <a:endParaRPr lang="ko-KR" altLang="en-US" sz="1000" dirty="0">
                        <a:latin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TextBox 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36508" y="4807137"/>
                      <a:ext cx="683422" cy="474241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6" name="TextBox 45"/>
                <p:cNvSpPr txBox="1"/>
                <p:nvPr/>
              </p:nvSpPr>
              <p:spPr>
                <a:xfrm>
                  <a:off x="3177742" y="4388477"/>
                  <a:ext cx="532878" cy="2918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>
                      <a:latin typeface="Calibri" panose="020F0502020204030204" pitchFamily="34" charset="0"/>
                    </a:rPr>
                    <a:t>A’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415573" y="4803734"/>
                  <a:ext cx="532878" cy="2918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>
                      <a:latin typeface="Calibri" panose="020F0502020204030204" pitchFamily="34" charset="0"/>
                    </a:rPr>
                    <a:t>r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653606" y="4931349"/>
                  <a:ext cx="758740" cy="4742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i="1" dirty="0">
                      <a:latin typeface="Calibri" panose="020F0502020204030204" pitchFamily="34" charset="0"/>
                    </a:rPr>
                    <a:t>Distance</a:t>
                  </a:r>
                  <a:endParaRPr lang="ko-KR" altLang="en-US" sz="1000" b="1" i="1" dirty="0">
                    <a:latin typeface="Calibri" panose="020F0502020204030204" pitchFamily="34" charset="0"/>
                  </a:endParaRPr>
                </a:p>
                <a:p>
                  <a:endParaRPr lang="ko-KR" altLang="en-US" sz="1000" b="1" i="1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 flipV="1">
                  <a:off x="2889816" y="3897577"/>
                  <a:ext cx="410401" cy="800725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ko-KR" sz="1050" i="1" dirty="0"/>
                    <a:t>Strength</a:t>
                  </a:r>
                  <a:endParaRPr lang="ko-KR" altLang="en-US" sz="1050" i="1" dirty="0"/>
                </a:p>
              </p:txBody>
            </p:sp>
          </p:grpSp>
          <p:sp>
            <p:nvSpPr>
              <p:cNvPr id="42" name="TextBox 41"/>
              <p:cNvSpPr txBox="1"/>
              <p:nvPr/>
            </p:nvSpPr>
            <p:spPr>
              <a:xfrm>
                <a:off x="8564951" y="3190615"/>
                <a:ext cx="556419" cy="291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>
                    <a:latin typeface="Calibri" panose="020F0502020204030204" pitchFamily="34" charset="0"/>
                  </a:rPr>
                  <a:t>U</a:t>
                </a:r>
                <a:r>
                  <a:rPr lang="en-US" altLang="ko-KR" sz="1000" b="1" dirty="0">
                    <a:latin typeface="Calibri" panose="020F0502020204030204" pitchFamily="34" charset="0"/>
                  </a:rPr>
                  <a:t>U</a:t>
                </a:r>
                <a:endParaRPr lang="ko-KR" altLang="en-US" sz="1000" b="1" dirty="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50" name="Group 49"/>
            <p:cNvGrpSpPr>
              <a:grpSpLocks noChangeAspect="1"/>
            </p:cNvGrpSpPr>
            <p:nvPr/>
          </p:nvGrpSpPr>
          <p:grpSpPr>
            <a:xfrm>
              <a:off x="1351003" y="4977068"/>
              <a:ext cx="1524643" cy="1179393"/>
              <a:chOff x="7754476" y="4724675"/>
              <a:chExt cx="1940764" cy="1501285"/>
            </a:xfrm>
          </p:grpSpPr>
          <p:grpSp>
            <p:nvGrpSpPr>
              <p:cNvPr id="51" name="그룹 177"/>
              <p:cNvGrpSpPr/>
              <p:nvPr/>
            </p:nvGrpSpPr>
            <p:grpSpPr>
              <a:xfrm>
                <a:off x="7754476" y="4869666"/>
                <a:ext cx="1865112" cy="1356294"/>
                <a:chOff x="2946964" y="5415936"/>
                <a:chExt cx="1865112" cy="1356294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3568075" y="6458808"/>
                  <a:ext cx="888633" cy="3134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i="1" dirty="0">
                      <a:latin typeface="Calibri" panose="020F0502020204030204" pitchFamily="34" charset="0"/>
                    </a:rPr>
                    <a:t>Strength</a:t>
                  </a:r>
                  <a:endParaRPr lang="ko-KR" altLang="en-US" sz="1000" b="1" i="1" dirty="0">
                    <a:latin typeface="Calibri" panose="020F0502020204030204" pitchFamily="34" charset="0"/>
                  </a:endParaRPr>
                </a:p>
              </p:txBody>
            </p:sp>
            <p:pic>
              <p:nvPicPr>
                <p:cNvPr id="55" name="그림 110"/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218893" y="5450087"/>
                  <a:ext cx="1472475" cy="1143000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3035198" y="5415936"/>
                      <a:ext cx="532878" cy="3134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altLang="ko-KR" sz="1000" dirty="0">
                        <a:latin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2" name="TextBox 1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5198" y="5415936"/>
                      <a:ext cx="532878" cy="246221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4279198" y="6422624"/>
                      <a:ext cx="532878" cy="3134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oMath>
                        </m:oMathPara>
                      </a14:m>
                      <a:endParaRPr lang="en-US" altLang="ko-KR" sz="1000" dirty="0">
                        <a:latin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3" name="TextBox 1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79198" y="6422624"/>
                      <a:ext cx="532878" cy="246221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8" name="TextBox 57"/>
                <p:cNvSpPr txBox="1"/>
                <p:nvPr/>
              </p:nvSpPr>
              <p:spPr>
                <a:xfrm flipV="1">
                  <a:off x="2946964" y="5478117"/>
                  <a:ext cx="440751" cy="112114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ko-KR" sz="1050" i="1" dirty="0"/>
                    <a:t>Probability</a:t>
                  </a:r>
                  <a:endParaRPr lang="ko-KR" altLang="en-US" sz="1050" i="1" dirty="0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8566653" y="4724675"/>
                <a:ext cx="588053" cy="313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/>
                  <a:t>U</a:t>
                </a:r>
                <a:r>
                  <a:rPr lang="en-US" altLang="ko-KR" sz="1000" b="1" dirty="0"/>
                  <a:t>E</a:t>
                </a:r>
                <a:endParaRPr lang="ko-KR" altLang="en-US" sz="10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8452733" y="5386289"/>
                    <a:ext cx="1242507" cy="21539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 xmlns="">
              <p:sp>
                <p:nvSpPr>
                  <p:cNvPr id="121" name="TextBox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52733" y="5386289"/>
                    <a:ext cx="1242507" cy="215396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3125" t="-3571" r="-312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Group 58"/>
            <p:cNvGrpSpPr/>
            <p:nvPr/>
          </p:nvGrpSpPr>
          <p:grpSpPr>
            <a:xfrm>
              <a:off x="3661100" y="767079"/>
              <a:ext cx="1128526" cy="0"/>
              <a:chOff x="1809066" y="1764033"/>
              <a:chExt cx="1706696" cy="231182"/>
            </a:xfrm>
            <a:solidFill>
              <a:schemeClr val="tx2">
                <a:lumMod val="50000"/>
              </a:schemeClr>
            </a:solidFill>
          </p:grpSpPr>
          <p:sp>
            <p:nvSpPr>
              <p:cNvPr id="60" name="Freeform 59"/>
              <p:cNvSpPr/>
              <p:nvPr/>
            </p:nvSpPr>
            <p:spPr>
              <a:xfrm>
                <a:off x="1809066" y="1764033"/>
                <a:ext cx="1702051" cy="223320"/>
              </a:xfrm>
              <a:custGeom>
                <a:avLst/>
                <a:gdLst>
                  <a:gd name="connsiteX0" fmla="*/ 0 w 1702051"/>
                  <a:gd name="connsiteY0" fmla="*/ 217284 h 446639"/>
                  <a:gd name="connsiteX1" fmla="*/ 108641 w 1702051"/>
                  <a:gd name="connsiteY1" fmla="*/ 3019 h 446639"/>
                  <a:gd name="connsiteX2" fmla="*/ 220301 w 1702051"/>
                  <a:gd name="connsiteY2" fmla="*/ 220302 h 446639"/>
                  <a:gd name="connsiteX3" fmla="*/ 322907 w 1702051"/>
                  <a:gd name="connsiteY3" fmla="*/ 446639 h 446639"/>
                  <a:gd name="connsiteX4" fmla="*/ 428531 w 1702051"/>
                  <a:gd name="connsiteY4" fmla="*/ 220302 h 446639"/>
                  <a:gd name="connsiteX5" fmla="*/ 531136 w 1702051"/>
                  <a:gd name="connsiteY5" fmla="*/ 3019 h 446639"/>
                  <a:gd name="connsiteX6" fmla="*/ 642796 w 1702051"/>
                  <a:gd name="connsiteY6" fmla="*/ 223320 h 446639"/>
                  <a:gd name="connsiteX7" fmla="*/ 742384 w 1702051"/>
                  <a:gd name="connsiteY7" fmla="*/ 443621 h 446639"/>
                  <a:gd name="connsiteX8" fmla="*/ 854043 w 1702051"/>
                  <a:gd name="connsiteY8" fmla="*/ 220302 h 446639"/>
                  <a:gd name="connsiteX9" fmla="*/ 953631 w 1702051"/>
                  <a:gd name="connsiteY9" fmla="*/ 1 h 446639"/>
                  <a:gd name="connsiteX10" fmla="*/ 1065291 w 1702051"/>
                  <a:gd name="connsiteY10" fmla="*/ 223320 h 446639"/>
                  <a:gd name="connsiteX11" fmla="*/ 1167897 w 1702051"/>
                  <a:gd name="connsiteY11" fmla="*/ 443621 h 446639"/>
                  <a:gd name="connsiteX12" fmla="*/ 1279556 w 1702051"/>
                  <a:gd name="connsiteY12" fmla="*/ 217284 h 446639"/>
                  <a:gd name="connsiteX13" fmla="*/ 1379144 w 1702051"/>
                  <a:gd name="connsiteY13" fmla="*/ 3019 h 446639"/>
                  <a:gd name="connsiteX14" fmla="*/ 1487786 w 1702051"/>
                  <a:gd name="connsiteY14" fmla="*/ 220302 h 446639"/>
                  <a:gd name="connsiteX15" fmla="*/ 1587374 w 1702051"/>
                  <a:gd name="connsiteY15" fmla="*/ 443621 h 446639"/>
                  <a:gd name="connsiteX16" fmla="*/ 1702051 w 1702051"/>
                  <a:gd name="connsiteY16" fmla="*/ 220302 h 446639"/>
                  <a:gd name="connsiteX17" fmla="*/ 1702051 w 1702051"/>
                  <a:gd name="connsiteY17" fmla="*/ 220302 h 446639"/>
                  <a:gd name="connsiteX18" fmla="*/ 1702051 w 1702051"/>
                  <a:gd name="connsiteY18" fmla="*/ 220302 h 446639"/>
                  <a:gd name="connsiteX19" fmla="*/ 1702051 w 1702051"/>
                  <a:gd name="connsiteY19" fmla="*/ 220302 h 446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702051" h="446639">
                    <a:moveTo>
                      <a:pt x="0" y="217284"/>
                    </a:moveTo>
                    <a:cubicBezTo>
                      <a:pt x="35962" y="109900"/>
                      <a:pt x="71924" y="2516"/>
                      <a:pt x="108641" y="3019"/>
                    </a:cubicBezTo>
                    <a:cubicBezTo>
                      <a:pt x="145358" y="3522"/>
                      <a:pt x="184590" y="146365"/>
                      <a:pt x="220301" y="220302"/>
                    </a:cubicBezTo>
                    <a:cubicBezTo>
                      <a:pt x="256012" y="294239"/>
                      <a:pt x="288202" y="446639"/>
                      <a:pt x="322907" y="446639"/>
                    </a:cubicBezTo>
                    <a:cubicBezTo>
                      <a:pt x="357612" y="446639"/>
                      <a:pt x="393826" y="294239"/>
                      <a:pt x="428531" y="220302"/>
                    </a:cubicBezTo>
                    <a:cubicBezTo>
                      <a:pt x="463236" y="146365"/>
                      <a:pt x="495425" y="2516"/>
                      <a:pt x="531136" y="3019"/>
                    </a:cubicBezTo>
                    <a:cubicBezTo>
                      <a:pt x="566847" y="3522"/>
                      <a:pt x="607588" y="149886"/>
                      <a:pt x="642796" y="223320"/>
                    </a:cubicBezTo>
                    <a:cubicBezTo>
                      <a:pt x="678004" y="296754"/>
                      <a:pt x="707176" y="444124"/>
                      <a:pt x="742384" y="443621"/>
                    </a:cubicBezTo>
                    <a:cubicBezTo>
                      <a:pt x="777592" y="443118"/>
                      <a:pt x="818835" y="294239"/>
                      <a:pt x="854043" y="220302"/>
                    </a:cubicBezTo>
                    <a:cubicBezTo>
                      <a:pt x="889251" y="146365"/>
                      <a:pt x="918423" y="-502"/>
                      <a:pt x="953631" y="1"/>
                    </a:cubicBezTo>
                    <a:cubicBezTo>
                      <a:pt x="988839" y="504"/>
                      <a:pt x="1029580" y="149383"/>
                      <a:pt x="1065291" y="223320"/>
                    </a:cubicBezTo>
                    <a:cubicBezTo>
                      <a:pt x="1101002" y="297257"/>
                      <a:pt x="1132186" y="444627"/>
                      <a:pt x="1167897" y="443621"/>
                    </a:cubicBezTo>
                    <a:cubicBezTo>
                      <a:pt x="1203608" y="442615"/>
                      <a:pt x="1244348" y="290718"/>
                      <a:pt x="1279556" y="217284"/>
                    </a:cubicBezTo>
                    <a:cubicBezTo>
                      <a:pt x="1314764" y="143850"/>
                      <a:pt x="1344439" y="2516"/>
                      <a:pt x="1379144" y="3019"/>
                    </a:cubicBezTo>
                    <a:cubicBezTo>
                      <a:pt x="1413849" y="3522"/>
                      <a:pt x="1453081" y="146868"/>
                      <a:pt x="1487786" y="220302"/>
                    </a:cubicBezTo>
                    <a:cubicBezTo>
                      <a:pt x="1522491" y="293736"/>
                      <a:pt x="1551663" y="443621"/>
                      <a:pt x="1587374" y="443621"/>
                    </a:cubicBezTo>
                    <a:cubicBezTo>
                      <a:pt x="1623085" y="443621"/>
                      <a:pt x="1702051" y="220302"/>
                      <a:pt x="1702051" y="220302"/>
                    </a:cubicBezTo>
                    <a:lnTo>
                      <a:pt x="1702051" y="220302"/>
                    </a:lnTo>
                    <a:lnTo>
                      <a:pt x="1702051" y="220302"/>
                    </a:lnTo>
                    <a:lnTo>
                      <a:pt x="1702051" y="220302"/>
                    </a:lnTo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1814591" y="1764033"/>
                <a:ext cx="851026" cy="223320"/>
              </a:xfrm>
              <a:custGeom>
                <a:avLst/>
                <a:gdLst>
                  <a:gd name="connsiteX0" fmla="*/ 0 w 1702051"/>
                  <a:gd name="connsiteY0" fmla="*/ 217284 h 446639"/>
                  <a:gd name="connsiteX1" fmla="*/ 108641 w 1702051"/>
                  <a:gd name="connsiteY1" fmla="*/ 3019 h 446639"/>
                  <a:gd name="connsiteX2" fmla="*/ 220301 w 1702051"/>
                  <a:gd name="connsiteY2" fmla="*/ 220302 h 446639"/>
                  <a:gd name="connsiteX3" fmla="*/ 322907 w 1702051"/>
                  <a:gd name="connsiteY3" fmla="*/ 446639 h 446639"/>
                  <a:gd name="connsiteX4" fmla="*/ 428531 w 1702051"/>
                  <a:gd name="connsiteY4" fmla="*/ 220302 h 446639"/>
                  <a:gd name="connsiteX5" fmla="*/ 531136 w 1702051"/>
                  <a:gd name="connsiteY5" fmla="*/ 3019 h 446639"/>
                  <a:gd name="connsiteX6" fmla="*/ 642796 w 1702051"/>
                  <a:gd name="connsiteY6" fmla="*/ 223320 h 446639"/>
                  <a:gd name="connsiteX7" fmla="*/ 742384 w 1702051"/>
                  <a:gd name="connsiteY7" fmla="*/ 443621 h 446639"/>
                  <a:gd name="connsiteX8" fmla="*/ 854043 w 1702051"/>
                  <a:gd name="connsiteY8" fmla="*/ 220302 h 446639"/>
                  <a:gd name="connsiteX9" fmla="*/ 953631 w 1702051"/>
                  <a:gd name="connsiteY9" fmla="*/ 1 h 446639"/>
                  <a:gd name="connsiteX10" fmla="*/ 1065291 w 1702051"/>
                  <a:gd name="connsiteY10" fmla="*/ 223320 h 446639"/>
                  <a:gd name="connsiteX11" fmla="*/ 1167897 w 1702051"/>
                  <a:gd name="connsiteY11" fmla="*/ 443621 h 446639"/>
                  <a:gd name="connsiteX12" fmla="*/ 1279556 w 1702051"/>
                  <a:gd name="connsiteY12" fmla="*/ 217284 h 446639"/>
                  <a:gd name="connsiteX13" fmla="*/ 1379144 w 1702051"/>
                  <a:gd name="connsiteY13" fmla="*/ 3019 h 446639"/>
                  <a:gd name="connsiteX14" fmla="*/ 1487786 w 1702051"/>
                  <a:gd name="connsiteY14" fmla="*/ 220302 h 446639"/>
                  <a:gd name="connsiteX15" fmla="*/ 1587374 w 1702051"/>
                  <a:gd name="connsiteY15" fmla="*/ 443621 h 446639"/>
                  <a:gd name="connsiteX16" fmla="*/ 1702051 w 1702051"/>
                  <a:gd name="connsiteY16" fmla="*/ 220302 h 446639"/>
                  <a:gd name="connsiteX17" fmla="*/ 1702051 w 1702051"/>
                  <a:gd name="connsiteY17" fmla="*/ 220302 h 446639"/>
                  <a:gd name="connsiteX18" fmla="*/ 1702051 w 1702051"/>
                  <a:gd name="connsiteY18" fmla="*/ 220302 h 446639"/>
                  <a:gd name="connsiteX19" fmla="*/ 1702051 w 1702051"/>
                  <a:gd name="connsiteY19" fmla="*/ 220302 h 446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702051" h="446639">
                    <a:moveTo>
                      <a:pt x="0" y="217284"/>
                    </a:moveTo>
                    <a:cubicBezTo>
                      <a:pt x="35962" y="109900"/>
                      <a:pt x="71924" y="2516"/>
                      <a:pt x="108641" y="3019"/>
                    </a:cubicBezTo>
                    <a:cubicBezTo>
                      <a:pt x="145358" y="3522"/>
                      <a:pt x="184590" y="146365"/>
                      <a:pt x="220301" y="220302"/>
                    </a:cubicBezTo>
                    <a:cubicBezTo>
                      <a:pt x="256012" y="294239"/>
                      <a:pt x="288202" y="446639"/>
                      <a:pt x="322907" y="446639"/>
                    </a:cubicBezTo>
                    <a:cubicBezTo>
                      <a:pt x="357612" y="446639"/>
                      <a:pt x="393826" y="294239"/>
                      <a:pt x="428531" y="220302"/>
                    </a:cubicBezTo>
                    <a:cubicBezTo>
                      <a:pt x="463236" y="146365"/>
                      <a:pt x="495425" y="2516"/>
                      <a:pt x="531136" y="3019"/>
                    </a:cubicBezTo>
                    <a:cubicBezTo>
                      <a:pt x="566847" y="3522"/>
                      <a:pt x="607588" y="149886"/>
                      <a:pt x="642796" y="223320"/>
                    </a:cubicBezTo>
                    <a:cubicBezTo>
                      <a:pt x="678004" y="296754"/>
                      <a:pt x="707176" y="444124"/>
                      <a:pt x="742384" y="443621"/>
                    </a:cubicBezTo>
                    <a:cubicBezTo>
                      <a:pt x="777592" y="443118"/>
                      <a:pt x="818835" y="294239"/>
                      <a:pt x="854043" y="220302"/>
                    </a:cubicBezTo>
                    <a:cubicBezTo>
                      <a:pt x="889251" y="146365"/>
                      <a:pt x="918423" y="-502"/>
                      <a:pt x="953631" y="1"/>
                    </a:cubicBezTo>
                    <a:cubicBezTo>
                      <a:pt x="988839" y="504"/>
                      <a:pt x="1029580" y="149383"/>
                      <a:pt x="1065291" y="223320"/>
                    </a:cubicBezTo>
                    <a:cubicBezTo>
                      <a:pt x="1101002" y="297257"/>
                      <a:pt x="1132186" y="444627"/>
                      <a:pt x="1167897" y="443621"/>
                    </a:cubicBezTo>
                    <a:cubicBezTo>
                      <a:pt x="1203608" y="442615"/>
                      <a:pt x="1244348" y="290718"/>
                      <a:pt x="1279556" y="217284"/>
                    </a:cubicBezTo>
                    <a:cubicBezTo>
                      <a:pt x="1314764" y="143850"/>
                      <a:pt x="1344439" y="2516"/>
                      <a:pt x="1379144" y="3019"/>
                    </a:cubicBezTo>
                    <a:cubicBezTo>
                      <a:pt x="1413849" y="3522"/>
                      <a:pt x="1453081" y="146868"/>
                      <a:pt x="1487786" y="220302"/>
                    </a:cubicBezTo>
                    <a:cubicBezTo>
                      <a:pt x="1522491" y="293736"/>
                      <a:pt x="1551663" y="443621"/>
                      <a:pt x="1587374" y="443621"/>
                    </a:cubicBezTo>
                    <a:cubicBezTo>
                      <a:pt x="1623085" y="443621"/>
                      <a:pt x="1702051" y="220302"/>
                      <a:pt x="1702051" y="220302"/>
                    </a:cubicBezTo>
                    <a:lnTo>
                      <a:pt x="1702051" y="220302"/>
                    </a:lnTo>
                    <a:lnTo>
                      <a:pt x="1702051" y="220302"/>
                    </a:lnTo>
                    <a:lnTo>
                      <a:pt x="1702051" y="220302"/>
                    </a:lnTo>
                  </a:path>
                </a:pathLst>
              </a:custGeom>
              <a:grpFill/>
              <a:ln>
                <a:solidFill>
                  <a:schemeClr val="accent1"/>
                </a:solidFill>
              </a:ln>
              <a:effectLst/>
              <a:scene3d>
                <a:camera prst="perspectiveFront" fov="4800000"/>
                <a:lightRig rig="morning" dir="tl"/>
              </a:scene3d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2664736" y="1771895"/>
                <a:ext cx="851026" cy="223320"/>
              </a:xfrm>
              <a:custGeom>
                <a:avLst/>
                <a:gdLst>
                  <a:gd name="connsiteX0" fmla="*/ 0 w 1702051"/>
                  <a:gd name="connsiteY0" fmla="*/ 217284 h 446639"/>
                  <a:gd name="connsiteX1" fmla="*/ 108641 w 1702051"/>
                  <a:gd name="connsiteY1" fmla="*/ 3019 h 446639"/>
                  <a:gd name="connsiteX2" fmla="*/ 220301 w 1702051"/>
                  <a:gd name="connsiteY2" fmla="*/ 220302 h 446639"/>
                  <a:gd name="connsiteX3" fmla="*/ 322907 w 1702051"/>
                  <a:gd name="connsiteY3" fmla="*/ 446639 h 446639"/>
                  <a:gd name="connsiteX4" fmla="*/ 428531 w 1702051"/>
                  <a:gd name="connsiteY4" fmla="*/ 220302 h 446639"/>
                  <a:gd name="connsiteX5" fmla="*/ 531136 w 1702051"/>
                  <a:gd name="connsiteY5" fmla="*/ 3019 h 446639"/>
                  <a:gd name="connsiteX6" fmla="*/ 642796 w 1702051"/>
                  <a:gd name="connsiteY6" fmla="*/ 223320 h 446639"/>
                  <a:gd name="connsiteX7" fmla="*/ 742384 w 1702051"/>
                  <a:gd name="connsiteY7" fmla="*/ 443621 h 446639"/>
                  <a:gd name="connsiteX8" fmla="*/ 854043 w 1702051"/>
                  <a:gd name="connsiteY8" fmla="*/ 220302 h 446639"/>
                  <a:gd name="connsiteX9" fmla="*/ 953631 w 1702051"/>
                  <a:gd name="connsiteY9" fmla="*/ 1 h 446639"/>
                  <a:gd name="connsiteX10" fmla="*/ 1065291 w 1702051"/>
                  <a:gd name="connsiteY10" fmla="*/ 223320 h 446639"/>
                  <a:gd name="connsiteX11" fmla="*/ 1167897 w 1702051"/>
                  <a:gd name="connsiteY11" fmla="*/ 443621 h 446639"/>
                  <a:gd name="connsiteX12" fmla="*/ 1279556 w 1702051"/>
                  <a:gd name="connsiteY12" fmla="*/ 217284 h 446639"/>
                  <a:gd name="connsiteX13" fmla="*/ 1379144 w 1702051"/>
                  <a:gd name="connsiteY13" fmla="*/ 3019 h 446639"/>
                  <a:gd name="connsiteX14" fmla="*/ 1487786 w 1702051"/>
                  <a:gd name="connsiteY14" fmla="*/ 220302 h 446639"/>
                  <a:gd name="connsiteX15" fmla="*/ 1587374 w 1702051"/>
                  <a:gd name="connsiteY15" fmla="*/ 443621 h 446639"/>
                  <a:gd name="connsiteX16" fmla="*/ 1702051 w 1702051"/>
                  <a:gd name="connsiteY16" fmla="*/ 220302 h 446639"/>
                  <a:gd name="connsiteX17" fmla="*/ 1702051 w 1702051"/>
                  <a:gd name="connsiteY17" fmla="*/ 220302 h 446639"/>
                  <a:gd name="connsiteX18" fmla="*/ 1702051 w 1702051"/>
                  <a:gd name="connsiteY18" fmla="*/ 220302 h 446639"/>
                  <a:gd name="connsiteX19" fmla="*/ 1702051 w 1702051"/>
                  <a:gd name="connsiteY19" fmla="*/ 220302 h 446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702051" h="446639">
                    <a:moveTo>
                      <a:pt x="0" y="217284"/>
                    </a:moveTo>
                    <a:cubicBezTo>
                      <a:pt x="35962" y="109900"/>
                      <a:pt x="71924" y="2516"/>
                      <a:pt x="108641" y="3019"/>
                    </a:cubicBezTo>
                    <a:cubicBezTo>
                      <a:pt x="145358" y="3522"/>
                      <a:pt x="184590" y="146365"/>
                      <a:pt x="220301" y="220302"/>
                    </a:cubicBezTo>
                    <a:cubicBezTo>
                      <a:pt x="256012" y="294239"/>
                      <a:pt x="288202" y="446639"/>
                      <a:pt x="322907" y="446639"/>
                    </a:cubicBezTo>
                    <a:cubicBezTo>
                      <a:pt x="357612" y="446639"/>
                      <a:pt x="393826" y="294239"/>
                      <a:pt x="428531" y="220302"/>
                    </a:cubicBezTo>
                    <a:cubicBezTo>
                      <a:pt x="463236" y="146365"/>
                      <a:pt x="495425" y="2516"/>
                      <a:pt x="531136" y="3019"/>
                    </a:cubicBezTo>
                    <a:cubicBezTo>
                      <a:pt x="566847" y="3522"/>
                      <a:pt x="607588" y="149886"/>
                      <a:pt x="642796" y="223320"/>
                    </a:cubicBezTo>
                    <a:cubicBezTo>
                      <a:pt x="678004" y="296754"/>
                      <a:pt x="707176" y="444124"/>
                      <a:pt x="742384" y="443621"/>
                    </a:cubicBezTo>
                    <a:cubicBezTo>
                      <a:pt x="777592" y="443118"/>
                      <a:pt x="818835" y="294239"/>
                      <a:pt x="854043" y="220302"/>
                    </a:cubicBezTo>
                    <a:cubicBezTo>
                      <a:pt x="889251" y="146365"/>
                      <a:pt x="918423" y="-502"/>
                      <a:pt x="953631" y="1"/>
                    </a:cubicBezTo>
                    <a:cubicBezTo>
                      <a:pt x="988839" y="504"/>
                      <a:pt x="1029580" y="149383"/>
                      <a:pt x="1065291" y="223320"/>
                    </a:cubicBezTo>
                    <a:cubicBezTo>
                      <a:pt x="1101002" y="297257"/>
                      <a:pt x="1132186" y="444627"/>
                      <a:pt x="1167897" y="443621"/>
                    </a:cubicBezTo>
                    <a:cubicBezTo>
                      <a:pt x="1203608" y="442615"/>
                      <a:pt x="1244348" y="290718"/>
                      <a:pt x="1279556" y="217284"/>
                    </a:cubicBezTo>
                    <a:cubicBezTo>
                      <a:pt x="1314764" y="143850"/>
                      <a:pt x="1344439" y="2516"/>
                      <a:pt x="1379144" y="3019"/>
                    </a:cubicBezTo>
                    <a:cubicBezTo>
                      <a:pt x="1413849" y="3522"/>
                      <a:pt x="1453081" y="146868"/>
                      <a:pt x="1487786" y="220302"/>
                    </a:cubicBezTo>
                    <a:cubicBezTo>
                      <a:pt x="1522491" y="293736"/>
                      <a:pt x="1551663" y="443621"/>
                      <a:pt x="1587374" y="443621"/>
                    </a:cubicBezTo>
                    <a:cubicBezTo>
                      <a:pt x="1623085" y="443621"/>
                      <a:pt x="1702051" y="220302"/>
                      <a:pt x="1702051" y="220302"/>
                    </a:cubicBezTo>
                    <a:lnTo>
                      <a:pt x="1702051" y="220302"/>
                    </a:lnTo>
                    <a:lnTo>
                      <a:pt x="1702051" y="220302"/>
                    </a:lnTo>
                    <a:lnTo>
                      <a:pt x="1702051" y="220302"/>
                    </a:lnTo>
                  </a:path>
                </a:pathLst>
              </a:custGeom>
              <a:grpFill/>
              <a:ln>
                <a:solidFill>
                  <a:schemeClr val="accent1"/>
                </a:solidFill>
              </a:ln>
              <a:effectLst/>
              <a:scene3d>
                <a:camera prst="perspectiveFront" fov="4800000"/>
                <a:lightRig rig="morning" dir="tl"/>
              </a:scene3d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63" name="Freeform 62"/>
            <p:cNvSpPr/>
            <p:nvPr/>
          </p:nvSpPr>
          <p:spPr>
            <a:xfrm>
              <a:off x="6413969" y="691118"/>
              <a:ext cx="1126454" cy="151922"/>
            </a:xfrm>
            <a:custGeom>
              <a:avLst/>
              <a:gdLst>
                <a:gd name="connsiteX0" fmla="*/ 0 w 1702051"/>
                <a:gd name="connsiteY0" fmla="*/ 217284 h 446639"/>
                <a:gd name="connsiteX1" fmla="*/ 108641 w 1702051"/>
                <a:gd name="connsiteY1" fmla="*/ 3019 h 446639"/>
                <a:gd name="connsiteX2" fmla="*/ 220301 w 1702051"/>
                <a:gd name="connsiteY2" fmla="*/ 220302 h 446639"/>
                <a:gd name="connsiteX3" fmla="*/ 322907 w 1702051"/>
                <a:gd name="connsiteY3" fmla="*/ 446639 h 446639"/>
                <a:gd name="connsiteX4" fmla="*/ 428531 w 1702051"/>
                <a:gd name="connsiteY4" fmla="*/ 220302 h 446639"/>
                <a:gd name="connsiteX5" fmla="*/ 531136 w 1702051"/>
                <a:gd name="connsiteY5" fmla="*/ 3019 h 446639"/>
                <a:gd name="connsiteX6" fmla="*/ 642796 w 1702051"/>
                <a:gd name="connsiteY6" fmla="*/ 223320 h 446639"/>
                <a:gd name="connsiteX7" fmla="*/ 742384 w 1702051"/>
                <a:gd name="connsiteY7" fmla="*/ 443621 h 446639"/>
                <a:gd name="connsiteX8" fmla="*/ 854043 w 1702051"/>
                <a:gd name="connsiteY8" fmla="*/ 220302 h 446639"/>
                <a:gd name="connsiteX9" fmla="*/ 953631 w 1702051"/>
                <a:gd name="connsiteY9" fmla="*/ 1 h 446639"/>
                <a:gd name="connsiteX10" fmla="*/ 1065291 w 1702051"/>
                <a:gd name="connsiteY10" fmla="*/ 223320 h 446639"/>
                <a:gd name="connsiteX11" fmla="*/ 1167897 w 1702051"/>
                <a:gd name="connsiteY11" fmla="*/ 443621 h 446639"/>
                <a:gd name="connsiteX12" fmla="*/ 1279556 w 1702051"/>
                <a:gd name="connsiteY12" fmla="*/ 217284 h 446639"/>
                <a:gd name="connsiteX13" fmla="*/ 1379144 w 1702051"/>
                <a:gd name="connsiteY13" fmla="*/ 3019 h 446639"/>
                <a:gd name="connsiteX14" fmla="*/ 1487786 w 1702051"/>
                <a:gd name="connsiteY14" fmla="*/ 220302 h 446639"/>
                <a:gd name="connsiteX15" fmla="*/ 1587374 w 1702051"/>
                <a:gd name="connsiteY15" fmla="*/ 443621 h 446639"/>
                <a:gd name="connsiteX16" fmla="*/ 1702051 w 1702051"/>
                <a:gd name="connsiteY16" fmla="*/ 220302 h 446639"/>
                <a:gd name="connsiteX17" fmla="*/ 1702051 w 1702051"/>
                <a:gd name="connsiteY17" fmla="*/ 220302 h 446639"/>
                <a:gd name="connsiteX18" fmla="*/ 1702051 w 1702051"/>
                <a:gd name="connsiteY18" fmla="*/ 220302 h 446639"/>
                <a:gd name="connsiteX19" fmla="*/ 1702051 w 1702051"/>
                <a:gd name="connsiteY19" fmla="*/ 220302 h 44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02051" h="446639">
                  <a:moveTo>
                    <a:pt x="0" y="217284"/>
                  </a:moveTo>
                  <a:cubicBezTo>
                    <a:pt x="35962" y="109900"/>
                    <a:pt x="71924" y="2516"/>
                    <a:pt x="108641" y="3019"/>
                  </a:cubicBezTo>
                  <a:cubicBezTo>
                    <a:pt x="145358" y="3522"/>
                    <a:pt x="184590" y="146365"/>
                    <a:pt x="220301" y="220302"/>
                  </a:cubicBezTo>
                  <a:cubicBezTo>
                    <a:pt x="256012" y="294239"/>
                    <a:pt x="288202" y="446639"/>
                    <a:pt x="322907" y="446639"/>
                  </a:cubicBezTo>
                  <a:cubicBezTo>
                    <a:pt x="357612" y="446639"/>
                    <a:pt x="393826" y="294239"/>
                    <a:pt x="428531" y="220302"/>
                  </a:cubicBezTo>
                  <a:cubicBezTo>
                    <a:pt x="463236" y="146365"/>
                    <a:pt x="495425" y="2516"/>
                    <a:pt x="531136" y="3019"/>
                  </a:cubicBezTo>
                  <a:cubicBezTo>
                    <a:pt x="566847" y="3522"/>
                    <a:pt x="607588" y="149886"/>
                    <a:pt x="642796" y="223320"/>
                  </a:cubicBezTo>
                  <a:cubicBezTo>
                    <a:pt x="678004" y="296754"/>
                    <a:pt x="707176" y="444124"/>
                    <a:pt x="742384" y="443621"/>
                  </a:cubicBezTo>
                  <a:cubicBezTo>
                    <a:pt x="777592" y="443118"/>
                    <a:pt x="818835" y="294239"/>
                    <a:pt x="854043" y="220302"/>
                  </a:cubicBezTo>
                  <a:cubicBezTo>
                    <a:pt x="889251" y="146365"/>
                    <a:pt x="918423" y="-502"/>
                    <a:pt x="953631" y="1"/>
                  </a:cubicBezTo>
                  <a:cubicBezTo>
                    <a:pt x="988839" y="504"/>
                    <a:pt x="1029580" y="149383"/>
                    <a:pt x="1065291" y="223320"/>
                  </a:cubicBezTo>
                  <a:cubicBezTo>
                    <a:pt x="1101002" y="297257"/>
                    <a:pt x="1132186" y="444627"/>
                    <a:pt x="1167897" y="443621"/>
                  </a:cubicBezTo>
                  <a:cubicBezTo>
                    <a:pt x="1203608" y="442615"/>
                    <a:pt x="1244348" y="290718"/>
                    <a:pt x="1279556" y="217284"/>
                  </a:cubicBezTo>
                  <a:cubicBezTo>
                    <a:pt x="1314764" y="143850"/>
                    <a:pt x="1344439" y="2516"/>
                    <a:pt x="1379144" y="3019"/>
                  </a:cubicBezTo>
                  <a:cubicBezTo>
                    <a:pt x="1413849" y="3522"/>
                    <a:pt x="1453081" y="146868"/>
                    <a:pt x="1487786" y="220302"/>
                  </a:cubicBezTo>
                  <a:cubicBezTo>
                    <a:pt x="1522491" y="293736"/>
                    <a:pt x="1551663" y="443621"/>
                    <a:pt x="1587374" y="443621"/>
                  </a:cubicBezTo>
                  <a:cubicBezTo>
                    <a:pt x="1623085" y="443621"/>
                    <a:pt x="1702051" y="220302"/>
                    <a:pt x="1702051" y="220302"/>
                  </a:cubicBezTo>
                  <a:lnTo>
                    <a:pt x="1702051" y="220302"/>
                  </a:lnTo>
                  <a:lnTo>
                    <a:pt x="1702051" y="220302"/>
                  </a:lnTo>
                  <a:lnTo>
                    <a:pt x="1702051" y="220302"/>
                  </a:lnTo>
                </a:path>
              </a:pathLst>
            </a:cu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9063138" y="615157"/>
              <a:ext cx="1126454" cy="303844"/>
            </a:xfrm>
            <a:custGeom>
              <a:avLst/>
              <a:gdLst>
                <a:gd name="connsiteX0" fmla="*/ 0 w 1702051"/>
                <a:gd name="connsiteY0" fmla="*/ 217284 h 446639"/>
                <a:gd name="connsiteX1" fmla="*/ 108641 w 1702051"/>
                <a:gd name="connsiteY1" fmla="*/ 3019 h 446639"/>
                <a:gd name="connsiteX2" fmla="*/ 220301 w 1702051"/>
                <a:gd name="connsiteY2" fmla="*/ 220302 h 446639"/>
                <a:gd name="connsiteX3" fmla="*/ 322907 w 1702051"/>
                <a:gd name="connsiteY3" fmla="*/ 446639 h 446639"/>
                <a:gd name="connsiteX4" fmla="*/ 428531 w 1702051"/>
                <a:gd name="connsiteY4" fmla="*/ 220302 h 446639"/>
                <a:gd name="connsiteX5" fmla="*/ 531136 w 1702051"/>
                <a:gd name="connsiteY5" fmla="*/ 3019 h 446639"/>
                <a:gd name="connsiteX6" fmla="*/ 642796 w 1702051"/>
                <a:gd name="connsiteY6" fmla="*/ 223320 h 446639"/>
                <a:gd name="connsiteX7" fmla="*/ 742384 w 1702051"/>
                <a:gd name="connsiteY7" fmla="*/ 443621 h 446639"/>
                <a:gd name="connsiteX8" fmla="*/ 854043 w 1702051"/>
                <a:gd name="connsiteY8" fmla="*/ 220302 h 446639"/>
                <a:gd name="connsiteX9" fmla="*/ 953631 w 1702051"/>
                <a:gd name="connsiteY9" fmla="*/ 1 h 446639"/>
                <a:gd name="connsiteX10" fmla="*/ 1065291 w 1702051"/>
                <a:gd name="connsiteY10" fmla="*/ 223320 h 446639"/>
                <a:gd name="connsiteX11" fmla="*/ 1167897 w 1702051"/>
                <a:gd name="connsiteY11" fmla="*/ 443621 h 446639"/>
                <a:gd name="connsiteX12" fmla="*/ 1279556 w 1702051"/>
                <a:gd name="connsiteY12" fmla="*/ 217284 h 446639"/>
                <a:gd name="connsiteX13" fmla="*/ 1379144 w 1702051"/>
                <a:gd name="connsiteY13" fmla="*/ 3019 h 446639"/>
                <a:gd name="connsiteX14" fmla="*/ 1487786 w 1702051"/>
                <a:gd name="connsiteY14" fmla="*/ 220302 h 446639"/>
                <a:gd name="connsiteX15" fmla="*/ 1587374 w 1702051"/>
                <a:gd name="connsiteY15" fmla="*/ 443621 h 446639"/>
                <a:gd name="connsiteX16" fmla="*/ 1702051 w 1702051"/>
                <a:gd name="connsiteY16" fmla="*/ 220302 h 446639"/>
                <a:gd name="connsiteX17" fmla="*/ 1702051 w 1702051"/>
                <a:gd name="connsiteY17" fmla="*/ 220302 h 446639"/>
                <a:gd name="connsiteX18" fmla="*/ 1702051 w 1702051"/>
                <a:gd name="connsiteY18" fmla="*/ 220302 h 446639"/>
                <a:gd name="connsiteX19" fmla="*/ 1702051 w 1702051"/>
                <a:gd name="connsiteY19" fmla="*/ 220302 h 44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02051" h="446639">
                  <a:moveTo>
                    <a:pt x="0" y="217284"/>
                  </a:moveTo>
                  <a:cubicBezTo>
                    <a:pt x="35962" y="109900"/>
                    <a:pt x="71924" y="2516"/>
                    <a:pt x="108641" y="3019"/>
                  </a:cubicBezTo>
                  <a:cubicBezTo>
                    <a:pt x="145358" y="3522"/>
                    <a:pt x="184590" y="146365"/>
                    <a:pt x="220301" y="220302"/>
                  </a:cubicBezTo>
                  <a:cubicBezTo>
                    <a:pt x="256012" y="294239"/>
                    <a:pt x="288202" y="446639"/>
                    <a:pt x="322907" y="446639"/>
                  </a:cubicBezTo>
                  <a:cubicBezTo>
                    <a:pt x="357612" y="446639"/>
                    <a:pt x="393826" y="294239"/>
                    <a:pt x="428531" y="220302"/>
                  </a:cubicBezTo>
                  <a:cubicBezTo>
                    <a:pt x="463236" y="146365"/>
                    <a:pt x="495425" y="2516"/>
                    <a:pt x="531136" y="3019"/>
                  </a:cubicBezTo>
                  <a:cubicBezTo>
                    <a:pt x="566847" y="3522"/>
                    <a:pt x="607588" y="149886"/>
                    <a:pt x="642796" y="223320"/>
                  </a:cubicBezTo>
                  <a:cubicBezTo>
                    <a:pt x="678004" y="296754"/>
                    <a:pt x="707176" y="444124"/>
                    <a:pt x="742384" y="443621"/>
                  </a:cubicBezTo>
                  <a:cubicBezTo>
                    <a:pt x="777592" y="443118"/>
                    <a:pt x="818835" y="294239"/>
                    <a:pt x="854043" y="220302"/>
                  </a:cubicBezTo>
                  <a:cubicBezTo>
                    <a:pt x="889251" y="146365"/>
                    <a:pt x="918423" y="-502"/>
                    <a:pt x="953631" y="1"/>
                  </a:cubicBezTo>
                  <a:cubicBezTo>
                    <a:pt x="988839" y="504"/>
                    <a:pt x="1029580" y="149383"/>
                    <a:pt x="1065291" y="223320"/>
                  </a:cubicBezTo>
                  <a:cubicBezTo>
                    <a:pt x="1101002" y="297257"/>
                    <a:pt x="1132186" y="444627"/>
                    <a:pt x="1167897" y="443621"/>
                  </a:cubicBezTo>
                  <a:cubicBezTo>
                    <a:pt x="1203608" y="442615"/>
                    <a:pt x="1244348" y="290718"/>
                    <a:pt x="1279556" y="217284"/>
                  </a:cubicBezTo>
                  <a:cubicBezTo>
                    <a:pt x="1314764" y="143850"/>
                    <a:pt x="1344439" y="2516"/>
                    <a:pt x="1379144" y="3019"/>
                  </a:cubicBezTo>
                  <a:cubicBezTo>
                    <a:pt x="1413849" y="3522"/>
                    <a:pt x="1453081" y="146868"/>
                    <a:pt x="1487786" y="220302"/>
                  </a:cubicBezTo>
                  <a:cubicBezTo>
                    <a:pt x="1522491" y="293736"/>
                    <a:pt x="1551663" y="443621"/>
                    <a:pt x="1587374" y="443621"/>
                  </a:cubicBezTo>
                  <a:cubicBezTo>
                    <a:pt x="1623085" y="443621"/>
                    <a:pt x="1702051" y="220302"/>
                    <a:pt x="1702051" y="220302"/>
                  </a:cubicBezTo>
                  <a:lnTo>
                    <a:pt x="1702051" y="220302"/>
                  </a:lnTo>
                  <a:lnTo>
                    <a:pt x="1702051" y="220302"/>
                  </a:lnTo>
                  <a:lnTo>
                    <a:pt x="1702051" y="220302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68969" y="229453"/>
              <a:ext cx="10175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Static Input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892702" y="231419"/>
              <a:ext cx="14673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Strong Oscillation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275850" y="231419"/>
              <a:ext cx="14026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Weak Oscillation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474125" y="2197885"/>
              <a:ext cx="4495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Calibri" panose="020F0502020204030204" pitchFamily="34" charset="0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5171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30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VS lab</dc:creator>
  <cp:lastModifiedBy>VS lab</cp:lastModifiedBy>
  <cp:revision>2</cp:revision>
  <dcterms:created xsi:type="dcterms:W3CDTF">2015-07-08T11:45:35Z</dcterms:created>
  <dcterms:modified xsi:type="dcterms:W3CDTF">2015-07-08T11:48:11Z</dcterms:modified>
</cp:coreProperties>
</file>