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835275" cy="3127375"/>
  <p:notesSz cx="6858000" cy="9144000"/>
  <p:defaultTextStyle>
    <a:defPPr>
      <a:defRPr lang="en-US"/>
    </a:defPPr>
    <a:lvl1pPr marL="0" algn="l" defTabSz="286207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1pPr>
    <a:lvl2pPr marL="143104" algn="l" defTabSz="286207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2pPr>
    <a:lvl3pPr marL="286207" algn="l" defTabSz="286207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3pPr>
    <a:lvl4pPr marL="429311" algn="l" defTabSz="286207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4pPr>
    <a:lvl5pPr marL="572414" algn="l" defTabSz="286207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5pPr>
    <a:lvl6pPr marL="715518" algn="l" defTabSz="286207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6pPr>
    <a:lvl7pPr marL="858622" algn="l" defTabSz="286207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7pPr>
    <a:lvl8pPr marL="1001725" algn="l" defTabSz="286207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8pPr>
    <a:lvl9pPr marL="1144829" algn="l" defTabSz="286207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4660"/>
  </p:normalViewPr>
  <p:slideViewPr>
    <p:cSldViewPr snapToGrid="0">
      <p:cViewPr>
        <p:scale>
          <a:sx n="106" d="100"/>
          <a:sy n="106" d="100"/>
        </p:scale>
        <p:origin x="1584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646" y="511818"/>
            <a:ext cx="2409984" cy="1088790"/>
          </a:xfrm>
        </p:spPr>
        <p:txBody>
          <a:bodyPr anchor="b"/>
          <a:lstStyle>
            <a:lvl1pPr algn="ctr">
              <a:defRPr sz="18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410" y="1642596"/>
            <a:ext cx="2126456" cy="755058"/>
          </a:xfrm>
        </p:spPr>
        <p:txBody>
          <a:bodyPr/>
          <a:lstStyle>
            <a:lvl1pPr marL="0" indent="0" algn="ctr">
              <a:buNone/>
              <a:defRPr sz="744"/>
            </a:lvl1pPr>
            <a:lvl2pPr marL="141778" indent="0" algn="ctr">
              <a:buNone/>
              <a:defRPr sz="620"/>
            </a:lvl2pPr>
            <a:lvl3pPr marL="283555" indent="0" algn="ctr">
              <a:buNone/>
              <a:defRPr sz="558"/>
            </a:lvl3pPr>
            <a:lvl4pPr marL="425333" indent="0" algn="ctr">
              <a:buNone/>
              <a:defRPr sz="496"/>
            </a:lvl4pPr>
            <a:lvl5pPr marL="567111" indent="0" algn="ctr">
              <a:buNone/>
              <a:defRPr sz="496"/>
            </a:lvl5pPr>
            <a:lvl6pPr marL="708889" indent="0" algn="ctr">
              <a:buNone/>
              <a:defRPr sz="496"/>
            </a:lvl6pPr>
            <a:lvl7pPr marL="850666" indent="0" algn="ctr">
              <a:buNone/>
              <a:defRPr sz="496"/>
            </a:lvl7pPr>
            <a:lvl8pPr marL="992444" indent="0" algn="ctr">
              <a:buNone/>
              <a:defRPr sz="496"/>
            </a:lvl8pPr>
            <a:lvl9pPr marL="1134222" indent="0" algn="ctr">
              <a:buNone/>
              <a:defRPr sz="49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BA31-C614-4073-A599-76BABFEBD13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3BFF-6A69-444C-B9D7-D5A04C11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2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BA31-C614-4073-A599-76BABFEBD13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3BFF-6A69-444C-B9D7-D5A04C11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6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8994" y="166504"/>
            <a:ext cx="611356" cy="26503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925" y="166504"/>
            <a:ext cx="1798628" cy="26503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BA31-C614-4073-A599-76BABFEBD13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3BFF-6A69-444C-B9D7-D5A04C11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6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BA31-C614-4073-A599-76BABFEBD13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3BFF-6A69-444C-B9D7-D5A04C11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3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48" y="779673"/>
            <a:ext cx="2445425" cy="1300901"/>
          </a:xfrm>
        </p:spPr>
        <p:txBody>
          <a:bodyPr anchor="b"/>
          <a:lstStyle>
            <a:lvl1pPr>
              <a:defRPr sz="18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448" y="2092881"/>
            <a:ext cx="2445425" cy="684113"/>
          </a:xfrm>
        </p:spPr>
        <p:txBody>
          <a:bodyPr/>
          <a:lstStyle>
            <a:lvl1pPr marL="0" indent="0">
              <a:buNone/>
              <a:defRPr sz="744">
                <a:solidFill>
                  <a:schemeClr val="tx1"/>
                </a:solidFill>
              </a:defRPr>
            </a:lvl1pPr>
            <a:lvl2pPr marL="141778" indent="0">
              <a:buNone/>
              <a:defRPr sz="620">
                <a:solidFill>
                  <a:schemeClr val="tx1">
                    <a:tint val="75000"/>
                  </a:schemeClr>
                </a:solidFill>
              </a:defRPr>
            </a:lvl2pPr>
            <a:lvl3pPr marL="283555" indent="0">
              <a:buNone/>
              <a:defRPr sz="558">
                <a:solidFill>
                  <a:schemeClr val="tx1">
                    <a:tint val="75000"/>
                  </a:schemeClr>
                </a:solidFill>
              </a:defRPr>
            </a:lvl3pPr>
            <a:lvl4pPr marL="425333" indent="0">
              <a:buNone/>
              <a:defRPr sz="496">
                <a:solidFill>
                  <a:schemeClr val="tx1">
                    <a:tint val="75000"/>
                  </a:schemeClr>
                </a:solidFill>
              </a:defRPr>
            </a:lvl4pPr>
            <a:lvl5pPr marL="567111" indent="0">
              <a:buNone/>
              <a:defRPr sz="496">
                <a:solidFill>
                  <a:schemeClr val="tx1">
                    <a:tint val="75000"/>
                  </a:schemeClr>
                </a:solidFill>
              </a:defRPr>
            </a:lvl5pPr>
            <a:lvl6pPr marL="708889" indent="0">
              <a:buNone/>
              <a:defRPr sz="496">
                <a:solidFill>
                  <a:schemeClr val="tx1">
                    <a:tint val="75000"/>
                  </a:schemeClr>
                </a:solidFill>
              </a:defRPr>
            </a:lvl6pPr>
            <a:lvl7pPr marL="850666" indent="0">
              <a:buNone/>
              <a:defRPr sz="496">
                <a:solidFill>
                  <a:schemeClr val="tx1">
                    <a:tint val="75000"/>
                  </a:schemeClr>
                </a:solidFill>
              </a:defRPr>
            </a:lvl7pPr>
            <a:lvl8pPr marL="992444" indent="0">
              <a:buNone/>
              <a:defRPr sz="496">
                <a:solidFill>
                  <a:schemeClr val="tx1">
                    <a:tint val="75000"/>
                  </a:schemeClr>
                </a:solidFill>
              </a:defRPr>
            </a:lvl8pPr>
            <a:lvl9pPr marL="1134222" indent="0">
              <a:buNone/>
              <a:defRPr sz="4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BA31-C614-4073-A599-76BABFEBD13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3BFF-6A69-444C-B9D7-D5A04C11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3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925" y="832519"/>
            <a:ext cx="1204992" cy="19842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5358" y="832519"/>
            <a:ext cx="1204992" cy="19842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BA31-C614-4073-A599-76BABFEBD13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3BFF-6A69-444C-B9D7-D5A04C11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5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94" y="166505"/>
            <a:ext cx="2445425" cy="6044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295" y="766642"/>
            <a:ext cx="1199454" cy="375719"/>
          </a:xfrm>
        </p:spPr>
        <p:txBody>
          <a:bodyPr anchor="b"/>
          <a:lstStyle>
            <a:lvl1pPr marL="0" indent="0">
              <a:buNone/>
              <a:defRPr sz="744" b="1"/>
            </a:lvl1pPr>
            <a:lvl2pPr marL="141778" indent="0">
              <a:buNone/>
              <a:defRPr sz="620" b="1"/>
            </a:lvl2pPr>
            <a:lvl3pPr marL="283555" indent="0">
              <a:buNone/>
              <a:defRPr sz="558" b="1"/>
            </a:lvl3pPr>
            <a:lvl4pPr marL="425333" indent="0">
              <a:buNone/>
              <a:defRPr sz="496" b="1"/>
            </a:lvl4pPr>
            <a:lvl5pPr marL="567111" indent="0">
              <a:buNone/>
              <a:defRPr sz="496" b="1"/>
            </a:lvl5pPr>
            <a:lvl6pPr marL="708889" indent="0">
              <a:buNone/>
              <a:defRPr sz="496" b="1"/>
            </a:lvl6pPr>
            <a:lvl7pPr marL="850666" indent="0">
              <a:buNone/>
              <a:defRPr sz="496" b="1"/>
            </a:lvl7pPr>
            <a:lvl8pPr marL="992444" indent="0">
              <a:buNone/>
              <a:defRPr sz="496" b="1"/>
            </a:lvl8pPr>
            <a:lvl9pPr marL="1134222" indent="0">
              <a:buNone/>
              <a:defRPr sz="4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95" y="1142361"/>
            <a:ext cx="1199454" cy="16802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35358" y="766642"/>
            <a:ext cx="1205361" cy="375719"/>
          </a:xfrm>
        </p:spPr>
        <p:txBody>
          <a:bodyPr anchor="b"/>
          <a:lstStyle>
            <a:lvl1pPr marL="0" indent="0">
              <a:buNone/>
              <a:defRPr sz="744" b="1"/>
            </a:lvl1pPr>
            <a:lvl2pPr marL="141778" indent="0">
              <a:buNone/>
              <a:defRPr sz="620" b="1"/>
            </a:lvl2pPr>
            <a:lvl3pPr marL="283555" indent="0">
              <a:buNone/>
              <a:defRPr sz="558" b="1"/>
            </a:lvl3pPr>
            <a:lvl4pPr marL="425333" indent="0">
              <a:buNone/>
              <a:defRPr sz="496" b="1"/>
            </a:lvl4pPr>
            <a:lvl5pPr marL="567111" indent="0">
              <a:buNone/>
              <a:defRPr sz="496" b="1"/>
            </a:lvl5pPr>
            <a:lvl6pPr marL="708889" indent="0">
              <a:buNone/>
              <a:defRPr sz="496" b="1"/>
            </a:lvl6pPr>
            <a:lvl7pPr marL="850666" indent="0">
              <a:buNone/>
              <a:defRPr sz="496" b="1"/>
            </a:lvl7pPr>
            <a:lvl8pPr marL="992444" indent="0">
              <a:buNone/>
              <a:defRPr sz="496" b="1"/>
            </a:lvl8pPr>
            <a:lvl9pPr marL="1134222" indent="0">
              <a:buNone/>
              <a:defRPr sz="4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35358" y="1142361"/>
            <a:ext cx="1205361" cy="16802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BA31-C614-4073-A599-76BABFEBD13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3BFF-6A69-444C-B9D7-D5A04C11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BA31-C614-4073-A599-76BABFEBD13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3BFF-6A69-444C-B9D7-D5A04C11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BA31-C614-4073-A599-76BABFEBD13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3BFF-6A69-444C-B9D7-D5A04C11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4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94" y="208492"/>
            <a:ext cx="914450" cy="729721"/>
          </a:xfrm>
        </p:spPr>
        <p:txBody>
          <a:bodyPr anchor="b"/>
          <a:lstStyle>
            <a:lvl1pPr>
              <a:defRPr sz="9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361" y="450285"/>
            <a:ext cx="1435358" cy="2222463"/>
          </a:xfrm>
        </p:spPr>
        <p:txBody>
          <a:bodyPr/>
          <a:lstStyle>
            <a:lvl1pPr>
              <a:defRPr sz="992"/>
            </a:lvl1pPr>
            <a:lvl2pPr>
              <a:defRPr sz="868"/>
            </a:lvl2pPr>
            <a:lvl3pPr>
              <a:defRPr sz="744"/>
            </a:lvl3pPr>
            <a:lvl4pPr>
              <a:defRPr sz="620"/>
            </a:lvl4pPr>
            <a:lvl5pPr>
              <a:defRPr sz="620"/>
            </a:lvl5pPr>
            <a:lvl6pPr>
              <a:defRPr sz="620"/>
            </a:lvl6pPr>
            <a:lvl7pPr>
              <a:defRPr sz="620"/>
            </a:lvl7pPr>
            <a:lvl8pPr>
              <a:defRPr sz="620"/>
            </a:lvl8pPr>
            <a:lvl9pPr>
              <a:defRPr sz="6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94" y="938212"/>
            <a:ext cx="914450" cy="1738155"/>
          </a:xfrm>
        </p:spPr>
        <p:txBody>
          <a:bodyPr/>
          <a:lstStyle>
            <a:lvl1pPr marL="0" indent="0">
              <a:buNone/>
              <a:defRPr sz="496"/>
            </a:lvl1pPr>
            <a:lvl2pPr marL="141778" indent="0">
              <a:buNone/>
              <a:defRPr sz="434"/>
            </a:lvl2pPr>
            <a:lvl3pPr marL="283555" indent="0">
              <a:buNone/>
              <a:defRPr sz="372"/>
            </a:lvl3pPr>
            <a:lvl4pPr marL="425333" indent="0">
              <a:buNone/>
              <a:defRPr sz="310"/>
            </a:lvl4pPr>
            <a:lvl5pPr marL="567111" indent="0">
              <a:buNone/>
              <a:defRPr sz="310"/>
            </a:lvl5pPr>
            <a:lvl6pPr marL="708889" indent="0">
              <a:buNone/>
              <a:defRPr sz="310"/>
            </a:lvl6pPr>
            <a:lvl7pPr marL="850666" indent="0">
              <a:buNone/>
              <a:defRPr sz="310"/>
            </a:lvl7pPr>
            <a:lvl8pPr marL="992444" indent="0">
              <a:buNone/>
              <a:defRPr sz="310"/>
            </a:lvl8pPr>
            <a:lvl9pPr marL="1134222" indent="0">
              <a:buNone/>
              <a:defRPr sz="3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BA31-C614-4073-A599-76BABFEBD13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3BFF-6A69-444C-B9D7-D5A04C11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94" y="208492"/>
            <a:ext cx="914450" cy="729721"/>
          </a:xfrm>
        </p:spPr>
        <p:txBody>
          <a:bodyPr anchor="b"/>
          <a:lstStyle>
            <a:lvl1pPr>
              <a:defRPr sz="9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5361" y="450285"/>
            <a:ext cx="1435358" cy="2222463"/>
          </a:xfrm>
        </p:spPr>
        <p:txBody>
          <a:bodyPr anchor="t"/>
          <a:lstStyle>
            <a:lvl1pPr marL="0" indent="0">
              <a:buNone/>
              <a:defRPr sz="992"/>
            </a:lvl1pPr>
            <a:lvl2pPr marL="141778" indent="0">
              <a:buNone/>
              <a:defRPr sz="868"/>
            </a:lvl2pPr>
            <a:lvl3pPr marL="283555" indent="0">
              <a:buNone/>
              <a:defRPr sz="744"/>
            </a:lvl3pPr>
            <a:lvl4pPr marL="425333" indent="0">
              <a:buNone/>
              <a:defRPr sz="620"/>
            </a:lvl4pPr>
            <a:lvl5pPr marL="567111" indent="0">
              <a:buNone/>
              <a:defRPr sz="620"/>
            </a:lvl5pPr>
            <a:lvl6pPr marL="708889" indent="0">
              <a:buNone/>
              <a:defRPr sz="620"/>
            </a:lvl6pPr>
            <a:lvl7pPr marL="850666" indent="0">
              <a:buNone/>
              <a:defRPr sz="620"/>
            </a:lvl7pPr>
            <a:lvl8pPr marL="992444" indent="0">
              <a:buNone/>
              <a:defRPr sz="620"/>
            </a:lvl8pPr>
            <a:lvl9pPr marL="1134222" indent="0">
              <a:buNone/>
              <a:defRPr sz="6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94" y="938212"/>
            <a:ext cx="914450" cy="1738155"/>
          </a:xfrm>
        </p:spPr>
        <p:txBody>
          <a:bodyPr/>
          <a:lstStyle>
            <a:lvl1pPr marL="0" indent="0">
              <a:buNone/>
              <a:defRPr sz="496"/>
            </a:lvl1pPr>
            <a:lvl2pPr marL="141778" indent="0">
              <a:buNone/>
              <a:defRPr sz="434"/>
            </a:lvl2pPr>
            <a:lvl3pPr marL="283555" indent="0">
              <a:buNone/>
              <a:defRPr sz="372"/>
            </a:lvl3pPr>
            <a:lvl4pPr marL="425333" indent="0">
              <a:buNone/>
              <a:defRPr sz="310"/>
            </a:lvl4pPr>
            <a:lvl5pPr marL="567111" indent="0">
              <a:buNone/>
              <a:defRPr sz="310"/>
            </a:lvl5pPr>
            <a:lvl6pPr marL="708889" indent="0">
              <a:buNone/>
              <a:defRPr sz="310"/>
            </a:lvl6pPr>
            <a:lvl7pPr marL="850666" indent="0">
              <a:buNone/>
              <a:defRPr sz="310"/>
            </a:lvl7pPr>
            <a:lvl8pPr marL="992444" indent="0">
              <a:buNone/>
              <a:defRPr sz="310"/>
            </a:lvl8pPr>
            <a:lvl9pPr marL="1134222" indent="0">
              <a:buNone/>
              <a:defRPr sz="3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BA31-C614-4073-A599-76BABFEBD13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63BFF-6A69-444C-B9D7-D5A04C11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1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925" y="166505"/>
            <a:ext cx="2445425" cy="604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25" y="832519"/>
            <a:ext cx="2445425" cy="1984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925" y="2898614"/>
            <a:ext cx="637937" cy="166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CBA31-C614-4073-A599-76BABFEBD13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185" y="2898614"/>
            <a:ext cx="956905" cy="166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02413" y="2898614"/>
            <a:ext cx="637937" cy="166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63BFF-6A69-444C-B9D7-D5A04C11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2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3555" rtl="0" eaLnBrk="1" latinLnBrk="0" hangingPunct="1">
        <a:lnSpc>
          <a:spcPct val="90000"/>
        </a:lnSpc>
        <a:spcBef>
          <a:spcPct val="0"/>
        </a:spcBef>
        <a:buNone/>
        <a:defRPr sz="13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889" indent="-70889" algn="l" defTabSz="2835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868" kern="1200">
          <a:solidFill>
            <a:schemeClr val="tx1"/>
          </a:solidFill>
          <a:latin typeface="+mn-lt"/>
          <a:ea typeface="+mn-ea"/>
          <a:cs typeface="+mn-cs"/>
        </a:defRPr>
      </a:lvl1pPr>
      <a:lvl2pPr marL="212667" indent="-70889" algn="l" defTabSz="283555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2pPr>
      <a:lvl3pPr marL="354444" indent="-70889" algn="l" defTabSz="283555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620" kern="1200">
          <a:solidFill>
            <a:schemeClr val="tx1"/>
          </a:solidFill>
          <a:latin typeface="+mn-lt"/>
          <a:ea typeface="+mn-ea"/>
          <a:cs typeface="+mn-cs"/>
        </a:defRPr>
      </a:lvl3pPr>
      <a:lvl4pPr marL="496222" indent="-70889" algn="l" defTabSz="283555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8" kern="1200">
          <a:solidFill>
            <a:schemeClr val="tx1"/>
          </a:solidFill>
          <a:latin typeface="+mn-lt"/>
          <a:ea typeface="+mn-ea"/>
          <a:cs typeface="+mn-cs"/>
        </a:defRPr>
      </a:lvl4pPr>
      <a:lvl5pPr marL="638000" indent="-70889" algn="l" defTabSz="283555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8" kern="1200">
          <a:solidFill>
            <a:schemeClr val="tx1"/>
          </a:solidFill>
          <a:latin typeface="+mn-lt"/>
          <a:ea typeface="+mn-ea"/>
          <a:cs typeface="+mn-cs"/>
        </a:defRPr>
      </a:lvl5pPr>
      <a:lvl6pPr marL="779777" indent="-70889" algn="l" defTabSz="283555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8" kern="1200">
          <a:solidFill>
            <a:schemeClr val="tx1"/>
          </a:solidFill>
          <a:latin typeface="+mn-lt"/>
          <a:ea typeface="+mn-ea"/>
          <a:cs typeface="+mn-cs"/>
        </a:defRPr>
      </a:lvl6pPr>
      <a:lvl7pPr marL="921555" indent="-70889" algn="l" defTabSz="283555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8" kern="1200">
          <a:solidFill>
            <a:schemeClr val="tx1"/>
          </a:solidFill>
          <a:latin typeface="+mn-lt"/>
          <a:ea typeface="+mn-ea"/>
          <a:cs typeface="+mn-cs"/>
        </a:defRPr>
      </a:lvl7pPr>
      <a:lvl8pPr marL="1063333" indent="-70889" algn="l" defTabSz="283555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8" kern="1200">
          <a:solidFill>
            <a:schemeClr val="tx1"/>
          </a:solidFill>
          <a:latin typeface="+mn-lt"/>
          <a:ea typeface="+mn-ea"/>
          <a:cs typeface="+mn-cs"/>
        </a:defRPr>
      </a:lvl8pPr>
      <a:lvl9pPr marL="1205111" indent="-70889" algn="l" defTabSz="283555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3555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1pPr>
      <a:lvl2pPr marL="141778" algn="l" defTabSz="283555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2pPr>
      <a:lvl3pPr marL="283555" algn="l" defTabSz="283555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3pPr>
      <a:lvl4pPr marL="425333" algn="l" defTabSz="283555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4pPr>
      <a:lvl5pPr marL="567111" algn="l" defTabSz="283555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5pPr>
      <a:lvl6pPr marL="708889" algn="l" defTabSz="283555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6pPr>
      <a:lvl7pPr marL="850666" algn="l" defTabSz="283555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7pPr>
      <a:lvl8pPr marL="992444" algn="l" defTabSz="283555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8pPr>
      <a:lvl9pPr marL="1134222" algn="l" defTabSz="283555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-7490" y="-76959"/>
            <a:ext cx="2961274" cy="3165413"/>
            <a:chOff x="-310826" y="-187694"/>
            <a:chExt cx="3330763" cy="3560371"/>
          </a:xfrm>
        </p:grpSpPr>
        <p:pic>
          <p:nvPicPr>
            <p:cNvPr id="13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82820" y="-187694"/>
              <a:ext cx="3202757" cy="356037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 rot="16200000">
              <a:off x="-1588154" y="1402091"/>
              <a:ext cx="2935453" cy="380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Number of Induce Spike Gain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287" y="3025480"/>
              <a:ext cx="505206" cy="29425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+mj-lt"/>
                </a:rPr>
                <a:t>SO-S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81263" y="3025461"/>
              <a:ext cx="573720" cy="29425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+mj-lt"/>
                </a:rPr>
                <a:t>WO-S</a:t>
              </a:r>
              <a:endParaRPr lang="en-US" sz="11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15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7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 lab</dc:creator>
  <cp:lastModifiedBy>VS lab</cp:lastModifiedBy>
  <cp:revision>3</cp:revision>
  <dcterms:created xsi:type="dcterms:W3CDTF">2015-07-08T19:40:41Z</dcterms:created>
  <dcterms:modified xsi:type="dcterms:W3CDTF">2015-07-08T19:59:20Z</dcterms:modified>
</cp:coreProperties>
</file>