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7716838" cy="1792288"/>
  <p:notesSz cx="6858000" cy="9144000"/>
  <p:defaultTextStyle>
    <a:defPPr>
      <a:defRPr lang="en-US"/>
    </a:defPPr>
    <a:lvl1pPr marL="0" algn="l" defTabSz="456377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228189" algn="l" defTabSz="456377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456377" algn="l" defTabSz="456377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684566" algn="l" defTabSz="456377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912754" algn="l" defTabSz="456377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140943" algn="l" defTabSz="456377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1369131" algn="l" defTabSz="456377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1597320" algn="l" defTabSz="456377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1825508" algn="l" defTabSz="456377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88326" autoAdjust="0"/>
  </p:normalViewPr>
  <p:slideViewPr>
    <p:cSldViewPr snapToGrid="0">
      <p:cViewPr>
        <p:scale>
          <a:sx n="106" d="100"/>
          <a:sy n="106" d="100"/>
        </p:scale>
        <p:origin x="1308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3543F-ADF4-4FEF-8F3B-5037C8FCCF6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214688" y="1143000"/>
            <a:ext cx="13287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0415-8214-4D8C-95E4-1A2AAE3E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377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1pPr>
    <a:lvl2pPr marL="228189" algn="l" defTabSz="456377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2pPr>
    <a:lvl3pPr marL="456377" algn="l" defTabSz="456377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3pPr>
    <a:lvl4pPr marL="684566" algn="l" defTabSz="456377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4pPr>
    <a:lvl5pPr marL="912754" algn="l" defTabSz="456377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5pPr>
    <a:lvl6pPr marL="1140943" algn="l" defTabSz="456377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6pPr>
    <a:lvl7pPr marL="1369131" algn="l" defTabSz="456377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7pPr>
    <a:lvl8pPr marL="1597320" algn="l" defTabSz="456377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8pPr>
    <a:lvl9pPr marL="1825508" algn="l" defTabSz="456377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214688" y="1143000"/>
            <a:ext cx="132873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Timing of Induced output spike for an</a:t>
            </a:r>
            <a:r>
              <a:rPr lang="en-US" altLang="ko-KR" baseline="0" dirty="0" smtClean="0"/>
              <a:t> input </a:t>
            </a:r>
            <a:r>
              <a:rPr lang="en-US" altLang="ko-KR" dirty="0" smtClean="0"/>
              <a:t>spike</a:t>
            </a:r>
            <a:endParaRPr lang="ko-KR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Mean of the gain (not slope or linear , just one by one) of the 36 conditions for 10</a:t>
            </a:r>
            <a:r>
              <a:rPr lang="en-US" baseline="0" dirty="0" smtClean="0"/>
              <a:t> trials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A0415-8214-4D8C-95E4-1A2AAE3EA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0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605" y="293321"/>
            <a:ext cx="5787629" cy="623982"/>
          </a:xfrm>
        </p:spPr>
        <p:txBody>
          <a:bodyPr anchor="b"/>
          <a:lstStyle>
            <a:lvl1pPr algn="ctr">
              <a:defRPr sz="15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605" y="941366"/>
            <a:ext cx="5787629" cy="432721"/>
          </a:xfrm>
        </p:spPr>
        <p:txBody>
          <a:bodyPr/>
          <a:lstStyle>
            <a:lvl1pPr marL="0" indent="0" algn="ctr">
              <a:buNone/>
              <a:defRPr sz="627"/>
            </a:lvl1pPr>
            <a:lvl2pPr marL="119466" indent="0" algn="ctr">
              <a:buNone/>
              <a:defRPr sz="523"/>
            </a:lvl2pPr>
            <a:lvl3pPr marL="238933" indent="0" algn="ctr">
              <a:buNone/>
              <a:defRPr sz="470"/>
            </a:lvl3pPr>
            <a:lvl4pPr marL="358399" indent="0" algn="ctr">
              <a:buNone/>
              <a:defRPr sz="418"/>
            </a:lvl4pPr>
            <a:lvl5pPr marL="477865" indent="0" algn="ctr">
              <a:buNone/>
              <a:defRPr sz="418"/>
            </a:lvl5pPr>
            <a:lvl6pPr marL="597332" indent="0" algn="ctr">
              <a:buNone/>
              <a:defRPr sz="418"/>
            </a:lvl6pPr>
            <a:lvl7pPr marL="716798" indent="0" algn="ctr">
              <a:buNone/>
              <a:defRPr sz="418"/>
            </a:lvl7pPr>
            <a:lvl8pPr marL="836265" indent="0" algn="ctr">
              <a:buNone/>
              <a:defRPr sz="418"/>
            </a:lvl8pPr>
            <a:lvl9pPr marL="955731" indent="0" algn="ctr">
              <a:buNone/>
              <a:defRPr sz="41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22362" y="95423"/>
            <a:ext cx="1663943" cy="1518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533" y="95423"/>
            <a:ext cx="4895369" cy="15188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13" y="446828"/>
            <a:ext cx="6655773" cy="745542"/>
          </a:xfrm>
        </p:spPr>
        <p:txBody>
          <a:bodyPr anchor="b"/>
          <a:lstStyle>
            <a:lvl1pPr>
              <a:defRPr sz="15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513" y="1199423"/>
            <a:ext cx="6655773" cy="392063"/>
          </a:xfrm>
        </p:spPr>
        <p:txBody>
          <a:bodyPr/>
          <a:lstStyle>
            <a:lvl1pPr marL="0" indent="0">
              <a:buNone/>
              <a:defRPr sz="627">
                <a:solidFill>
                  <a:schemeClr val="tx1">
                    <a:tint val="75000"/>
                  </a:schemeClr>
                </a:solidFill>
              </a:defRPr>
            </a:lvl1pPr>
            <a:lvl2pPr marL="119466" indent="0">
              <a:buNone/>
              <a:defRPr sz="523">
                <a:solidFill>
                  <a:schemeClr val="tx1">
                    <a:tint val="75000"/>
                  </a:schemeClr>
                </a:solidFill>
              </a:defRPr>
            </a:lvl2pPr>
            <a:lvl3pPr marL="238933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3pPr>
            <a:lvl4pPr marL="358399" indent="0">
              <a:buNone/>
              <a:defRPr sz="418">
                <a:solidFill>
                  <a:schemeClr val="tx1">
                    <a:tint val="75000"/>
                  </a:schemeClr>
                </a:solidFill>
              </a:defRPr>
            </a:lvl4pPr>
            <a:lvl5pPr marL="477865" indent="0">
              <a:buNone/>
              <a:defRPr sz="418">
                <a:solidFill>
                  <a:schemeClr val="tx1">
                    <a:tint val="75000"/>
                  </a:schemeClr>
                </a:solidFill>
              </a:defRPr>
            </a:lvl5pPr>
            <a:lvl6pPr marL="597332" indent="0">
              <a:buNone/>
              <a:defRPr sz="418">
                <a:solidFill>
                  <a:schemeClr val="tx1">
                    <a:tint val="75000"/>
                  </a:schemeClr>
                </a:solidFill>
              </a:defRPr>
            </a:lvl6pPr>
            <a:lvl7pPr marL="716798" indent="0">
              <a:buNone/>
              <a:defRPr sz="418">
                <a:solidFill>
                  <a:schemeClr val="tx1">
                    <a:tint val="75000"/>
                  </a:schemeClr>
                </a:solidFill>
              </a:defRPr>
            </a:lvl7pPr>
            <a:lvl8pPr marL="836265" indent="0">
              <a:buNone/>
              <a:defRPr sz="418">
                <a:solidFill>
                  <a:schemeClr val="tx1">
                    <a:tint val="75000"/>
                  </a:schemeClr>
                </a:solidFill>
              </a:defRPr>
            </a:lvl8pPr>
            <a:lvl9pPr marL="955731" indent="0">
              <a:buNone/>
              <a:defRPr sz="4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533" y="477114"/>
            <a:ext cx="3279656" cy="11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6649" y="477114"/>
            <a:ext cx="3279656" cy="11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538" y="95423"/>
            <a:ext cx="6655773" cy="3464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538" y="439360"/>
            <a:ext cx="3264584" cy="215323"/>
          </a:xfrm>
        </p:spPr>
        <p:txBody>
          <a:bodyPr anchor="b"/>
          <a:lstStyle>
            <a:lvl1pPr marL="0" indent="0">
              <a:buNone/>
              <a:defRPr sz="627" b="1"/>
            </a:lvl1pPr>
            <a:lvl2pPr marL="119466" indent="0">
              <a:buNone/>
              <a:defRPr sz="523" b="1"/>
            </a:lvl2pPr>
            <a:lvl3pPr marL="238933" indent="0">
              <a:buNone/>
              <a:defRPr sz="470" b="1"/>
            </a:lvl3pPr>
            <a:lvl4pPr marL="358399" indent="0">
              <a:buNone/>
              <a:defRPr sz="418" b="1"/>
            </a:lvl4pPr>
            <a:lvl5pPr marL="477865" indent="0">
              <a:buNone/>
              <a:defRPr sz="418" b="1"/>
            </a:lvl5pPr>
            <a:lvl6pPr marL="597332" indent="0">
              <a:buNone/>
              <a:defRPr sz="418" b="1"/>
            </a:lvl6pPr>
            <a:lvl7pPr marL="716798" indent="0">
              <a:buNone/>
              <a:defRPr sz="418" b="1"/>
            </a:lvl7pPr>
            <a:lvl8pPr marL="836265" indent="0">
              <a:buNone/>
              <a:defRPr sz="418" b="1"/>
            </a:lvl8pPr>
            <a:lvl9pPr marL="955731" indent="0">
              <a:buNone/>
              <a:defRPr sz="41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538" y="654683"/>
            <a:ext cx="3264584" cy="9629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06649" y="439360"/>
            <a:ext cx="3280661" cy="215323"/>
          </a:xfrm>
        </p:spPr>
        <p:txBody>
          <a:bodyPr anchor="b"/>
          <a:lstStyle>
            <a:lvl1pPr marL="0" indent="0">
              <a:buNone/>
              <a:defRPr sz="627" b="1"/>
            </a:lvl1pPr>
            <a:lvl2pPr marL="119466" indent="0">
              <a:buNone/>
              <a:defRPr sz="523" b="1"/>
            </a:lvl2pPr>
            <a:lvl3pPr marL="238933" indent="0">
              <a:buNone/>
              <a:defRPr sz="470" b="1"/>
            </a:lvl3pPr>
            <a:lvl4pPr marL="358399" indent="0">
              <a:buNone/>
              <a:defRPr sz="418" b="1"/>
            </a:lvl4pPr>
            <a:lvl5pPr marL="477865" indent="0">
              <a:buNone/>
              <a:defRPr sz="418" b="1"/>
            </a:lvl5pPr>
            <a:lvl6pPr marL="597332" indent="0">
              <a:buNone/>
              <a:defRPr sz="418" b="1"/>
            </a:lvl6pPr>
            <a:lvl7pPr marL="716798" indent="0">
              <a:buNone/>
              <a:defRPr sz="418" b="1"/>
            </a:lvl7pPr>
            <a:lvl8pPr marL="836265" indent="0">
              <a:buNone/>
              <a:defRPr sz="418" b="1"/>
            </a:lvl8pPr>
            <a:lvl9pPr marL="955731" indent="0">
              <a:buNone/>
              <a:defRPr sz="41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06649" y="654683"/>
            <a:ext cx="3280661" cy="9629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538" y="119486"/>
            <a:ext cx="2488881" cy="418201"/>
          </a:xfrm>
        </p:spPr>
        <p:txBody>
          <a:bodyPr anchor="b"/>
          <a:lstStyle>
            <a:lvl1pPr>
              <a:defRPr sz="8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661" y="258056"/>
            <a:ext cx="3906649" cy="1273686"/>
          </a:xfrm>
        </p:spPr>
        <p:txBody>
          <a:bodyPr/>
          <a:lstStyle>
            <a:lvl1pPr>
              <a:defRPr sz="836"/>
            </a:lvl1pPr>
            <a:lvl2pPr>
              <a:defRPr sz="732"/>
            </a:lvl2pPr>
            <a:lvl3pPr>
              <a:defRPr sz="627"/>
            </a:lvl3pPr>
            <a:lvl4pPr>
              <a:defRPr sz="523"/>
            </a:lvl4pPr>
            <a:lvl5pPr>
              <a:defRPr sz="523"/>
            </a:lvl5pPr>
            <a:lvl6pPr>
              <a:defRPr sz="523"/>
            </a:lvl6pPr>
            <a:lvl7pPr>
              <a:defRPr sz="523"/>
            </a:lvl7pPr>
            <a:lvl8pPr>
              <a:defRPr sz="523"/>
            </a:lvl8pPr>
            <a:lvl9pPr>
              <a:defRPr sz="5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538" y="537686"/>
            <a:ext cx="2488881" cy="996131"/>
          </a:xfrm>
        </p:spPr>
        <p:txBody>
          <a:bodyPr/>
          <a:lstStyle>
            <a:lvl1pPr marL="0" indent="0">
              <a:buNone/>
              <a:defRPr sz="418"/>
            </a:lvl1pPr>
            <a:lvl2pPr marL="119466" indent="0">
              <a:buNone/>
              <a:defRPr sz="366"/>
            </a:lvl2pPr>
            <a:lvl3pPr marL="238933" indent="0">
              <a:buNone/>
              <a:defRPr sz="314"/>
            </a:lvl3pPr>
            <a:lvl4pPr marL="358399" indent="0">
              <a:buNone/>
              <a:defRPr sz="261"/>
            </a:lvl4pPr>
            <a:lvl5pPr marL="477865" indent="0">
              <a:buNone/>
              <a:defRPr sz="261"/>
            </a:lvl5pPr>
            <a:lvl6pPr marL="597332" indent="0">
              <a:buNone/>
              <a:defRPr sz="261"/>
            </a:lvl6pPr>
            <a:lvl7pPr marL="716798" indent="0">
              <a:buNone/>
              <a:defRPr sz="261"/>
            </a:lvl7pPr>
            <a:lvl8pPr marL="836265" indent="0">
              <a:buNone/>
              <a:defRPr sz="261"/>
            </a:lvl8pPr>
            <a:lvl9pPr marL="955731" indent="0">
              <a:buNone/>
              <a:defRPr sz="26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538" y="119486"/>
            <a:ext cx="2488881" cy="418201"/>
          </a:xfrm>
        </p:spPr>
        <p:txBody>
          <a:bodyPr anchor="b"/>
          <a:lstStyle>
            <a:lvl1pPr>
              <a:defRPr sz="8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80661" y="258056"/>
            <a:ext cx="3906649" cy="1273686"/>
          </a:xfrm>
        </p:spPr>
        <p:txBody>
          <a:bodyPr anchor="t"/>
          <a:lstStyle>
            <a:lvl1pPr marL="0" indent="0">
              <a:buNone/>
              <a:defRPr sz="836"/>
            </a:lvl1pPr>
            <a:lvl2pPr marL="119466" indent="0">
              <a:buNone/>
              <a:defRPr sz="732"/>
            </a:lvl2pPr>
            <a:lvl3pPr marL="238933" indent="0">
              <a:buNone/>
              <a:defRPr sz="627"/>
            </a:lvl3pPr>
            <a:lvl4pPr marL="358399" indent="0">
              <a:buNone/>
              <a:defRPr sz="523"/>
            </a:lvl4pPr>
            <a:lvl5pPr marL="477865" indent="0">
              <a:buNone/>
              <a:defRPr sz="523"/>
            </a:lvl5pPr>
            <a:lvl6pPr marL="597332" indent="0">
              <a:buNone/>
              <a:defRPr sz="523"/>
            </a:lvl6pPr>
            <a:lvl7pPr marL="716798" indent="0">
              <a:buNone/>
              <a:defRPr sz="523"/>
            </a:lvl7pPr>
            <a:lvl8pPr marL="836265" indent="0">
              <a:buNone/>
              <a:defRPr sz="523"/>
            </a:lvl8pPr>
            <a:lvl9pPr marL="955731" indent="0">
              <a:buNone/>
              <a:defRPr sz="5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538" y="537686"/>
            <a:ext cx="2488881" cy="996131"/>
          </a:xfrm>
        </p:spPr>
        <p:txBody>
          <a:bodyPr/>
          <a:lstStyle>
            <a:lvl1pPr marL="0" indent="0">
              <a:buNone/>
              <a:defRPr sz="418"/>
            </a:lvl1pPr>
            <a:lvl2pPr marL="119466" indent="0">
              <a:buNone/>
              <a:defRPr sz="366"/>
            </a:lvl2pPr>
            <a:lvl3pPr marL="238933" indent="0">
              <a:buNone/>
              <a:defRPr sz="314"/>
            </a:lvl3pPr>
            <a:lvl4pPr marL="358399" indent="0">
              <a:buNone/>
              <a:defRPr sz="261"/>
            </a:lvl4pPr>
            <a:lvl5pPr marL="477865" indent="0">
              <a:buNone/>
              <a:defRPr sz="261"/>
            </a:lvl5pPr>
            <a:lvl6pPr marL="597332" indent="0">
              <a:buNone/>
              <a:defRPr sz="261"/>
            </a:lvl6pPr>
            <a:lvl7pPr marL="716798" indent="0">
              <a:buNone/>
              <a:defRPr sz="261"/>
            </a:lvl7pPr>
            <a:lvl8pPr marL="836265" indent="0">
              <a:buNone/>
              <a:defRPr sz="261"/>
            </a:lvl8pPr>
            <a:lvl9pPr marL="955731" indent="0">
              <a:buNone/>
              <a:defRPr sz="26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0533" y="95423"/>
            <a:ext cx="6655773" cy="346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33" y="477114"/>
            <a:ext cx="6655773" cy="113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0532" y="1661185"/>
            <a:ext cx="1736289" cy="95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D4EA-695A-47EA-8215-14DE28ECC13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203" y="1661185"/>
            <a:ext cx="2604433" cy="95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50017" y="1661185"/>
            <a:ext cx="1736289" cy="95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2B01-5E4D-4A5A-9B40-21535A98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8933" rtl="0" eaLnBrk="1" latinLnBrk="0" hangingPunct="1">
        <a:lnSpc>
          <a:spcPct val="90000"/>
        </a:lnSpc>
        <a:spcBef>
          <a:spcPct val="0"/>
        </a:spcBef>
        <a:buNone/>
        <a:defRPr sz="1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733" indent="-59733" algn="l" defTabSz="238933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1pPr>
      <a:lvl2pPr marL="179200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2pPr>
      <a:lvl3pPr marL="298666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3" kern="1200">
          <a:solidFill>
            <a:schemeClr val="tx1"/>
          </a:solidFill>
          <a:latin typeface="+mn-lt"/>
          <a:ea typeface="+mn-ea"/>
          <a:cs typeface="+mn-cs"/>
        </a:defRPr>
      </a:lvl3pPr>
      <a:lvl4pPr marL="418132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537599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57065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76531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95998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1015464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1pPr>
      <a:lvl2pPr marL="119466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2pPr>
      <a:lvl3pPr marL="238933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3pPr>
      <a:lvl4pPr marL="358399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477865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597332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16798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36265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955731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441" y="2398"/>
            <a:ext cx="7717279" cy="1789890"/>
            <a:chOff x="749029" y="1128409"/>
            <a:chExt cx="7717279" cy="178989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36017" t="4822" r="36494" b="65349"/>
            <a:stretch/>
          </p:blipFill>
          <p:spPr>
            <a:xfrm>
              <a:off x="749029" y="1128409"/>
              <a:ext cx="2509737" cy="178989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l="36124" t="34813" r="36387" b="35358"/>
            <a:stretch/>
          </p:blipFill>
          <p:spPr>
            <a:xfrm>
              <a:off x="3352800" y="1128409"/>
              <a:ext cx="2509737" cy="178989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36124" t="64966" r="36387" b="5205"/>
            <a:stretch/>
          </p:blipFill>
          <p:spPr>
            <a:xfrm>
              <a:off x="5956571" y="1128409"/>
              <a:ext cx="2509737" cy="1789890"/>
            </a:xfrm>
            <a:prstGeom prst="rect">
              <a:avLst/>
            </a:prstGeom>
          </p:spPr>
        </p:pic>
        <p:sp>
          <p:nvSpPr>
            <p:cNvPr id="31" name="Freeform 30"/>
            <p:cNvSpPr/>
            <p:nvPr/>
          </p:nvSpPr>
          <p:spPr>
            <a:xfrm>
              <a:off x="6412894" y="1471453"/>
              <a:ext cx="333964" cy="659770"/>
            </a:xfrm>
            <a:custGeom>
              <a:avLst/>
              <a:gdLst>
                <a:gd name="connsiteX0" fmla="*/ 348627 w 362644"/>
                <a:gd name="connsiteY0" fmla="*/ 611128 h 644483"/>
                <a:gd name="connsiteX1" fmla="*/ 296288 w 362644"/>
                <a:gd name="connsiteY1" fmla="*/ 414086 h 644483"/>
                <a:gd name="connsiteX2" fmla="*/ 256264 w 362644"/>
                <a:gd name="connsiteY2" fmla="*/ 136995 h 644483"/>
                <a:gd name="connsiteX3" fmla="*/ 216239 w 362644"/>
                <a:gd name="connsiteY3" fmla="*/ 4607 h 644483"/>
                <a:gd name="connsiteX4" fmla="*/ 185451 w 362644"/>
                <a:gd name="connsiteY4" fmla="*/ 38474 h 644483"/>
                <a:gd name="connsiteX5" fmla="*/ 160821 w 362644"/>
                <a:gd name="connsiteY5" fmla="*/ 118522 h 644483"/>
                <a:gd name="connsiteX6" fmla="*/ 142348 w 362644"/>
                <a:gd name="connsiteY6" fmla="*/ 226280 h 644483"/>
                <a:gd name="connsiteX7" fmla="*/ 62300 w 362644"/>
                <a:gd name="connsiteY7" fmla="*/ 346352 h 644483"/>
                <a:gd name="connsiteX8" fmla="*/ 16118 w 362644"/>
                <a:gd name="connsiteY8" fmla="*/ 617286 h 644483"/>
                <a:gd name="connsiteX9" fmla="*/ 348627 w 362644"/>
                <a:gd name="connsiteY9" fmla="*/ 611128 h 644483"/>
                <a:gd name="connsiteX0" fmla="*/ 336088 w 341311"/>
                <a:gd name="connsiteY0" fmla="*/ 611128 h 637585"/>
                <a:gd name="connsiteX1" fmla="*/ 283749 w 341311"/>
                <a:gd name="connsiteY1" fmla="*/ 414086 h 637585"/>
                <a:gd name="connsiteX2" fmla="*/ 243725 w 341311"/>
                <a:gd name="connsiteY2" fmla="*/ 136995 h 637585"/>
                <a:gd name="connsiteX3" fmla="*/ 203700 w 341311"/>
                <a:gd name="connsiteY3" fmla="*/ 4607 h 637585"/>
                <a:gd name="connsiteX4" fmla="*/ 172912 w 341311"/>
                <a:gd name="connsiteY4" fmla="*/ 38474 h 637585"/>
                <a:gd name="connsiteX5" fmla="*/ 148282 w 341311"/>
                <a:gd name="connsiteY5" fmla="*/ 118522 h 637585"/>
                <a:gd name="connsiteX6" fmla="*/ 129809 w 341311"/>
                <a:gd name="connsiteY6" fmla="*/ 226280 h 637585"/>
                <a:gd name="connsiteX7" fmla="*/ 49761 w 341311"/>
                <a:gd name="connsiteY7" fmla="*/ 346352 h 637585"/>
                <a:gd name="connsiteX8" fmla="*/ 3579 w 341311"/>
                <a:gd name="connsiteY8" fmla="*/ 617286 h 637585"/>
                <a:gd name="connsiteX9" fmla="*/ 145203 w 341311"/>
                <a:gd name="connsiteY9" fmla="*/ 617286 h 637585"/>
                <a:gd name="connsiteX10" fmla="*/ 336088 w 341311"/>
                <a:gd name="connsiteY10" fmla="*/ 611128 h 637585"/>
                <a:gd name="connsiteX0" fmla="*/ 336088 w 337322"/>
                <a:gd name="connsiteY0" fmla="*/ 611128 h 637017"/>
                <a:gd name="connsiteX1" fmla="*/ 283749 w 337322"/>
                <a:gd name="connsiteY1" fmla="*/ 414086 h 637017"/>
                <a:gd name="connsiteX2" fmla="*/ 243725 w 337322"/>
                <a:gd name="connsiteY2" fmla="*/ 136995 h 637017"/>
                <a:gd name="connsiteX3" fmla="*/ 203700 w 337322"/>
                <a:gd name="connsiteY3" fmla="*/ 4607 h 637017"/>
                <a:gd name="connsiteX4" fmla="*/ 172912 w 337322"/>
                <a:gd name="connsiteY4" fmla="*/ 38474 h 637017"/>
                <a:gd name="connsiteX5" fmla="*/ 148282 w 337322"/>
                <a:gd name="connsiteY5" fmla="*/ 118522 h 637017"/>
                <a:gd name="connsiteX6" fmla="*/ 129809 w 337322"/>
                <a:gd name="connsiteY6" fmla="*/ 226280 h 637017"/>
                <a:gd name="connsiteX7" fmla="*/ 49761 w 337322"/>
                <a:gd name="connsiteY7" fmla="*/ 346352 h 637017"/>
                <a:gd name="connsiteX8" fmla="*/ 3579 w 337322"/>
                <a:gd name="connsiteY8" fmla="*/ 617286 h 637017"/>
                <a:gd name="connsiteX9" fmla="*/ 145203 w 337322"/>
                <a:gd name="connsiteY9" fmla="*/ 617286 h 637017"/>
                <a:gd name="connsiteX10" fmla="*/ 305300 w 337322"/>
                <a:gd name="connsiteY10" fmla="*/ 620364 h 637017"/>
                <a:gd name="connsiteX11" fmla="*/ 336088 w 337322"/>
                <a:gd name="connsiteY11" fmla="*/ 611128 h 637017"/>
                <a:gd name="connsiteX0" fmla="*/ 332730 w 333964"/>
                <a:gd name="connsiteY0" fmla="*/ 611128 h 639538"/>
                <a:gd name="connsiteX1" fmla="*/ 280391 w 333964"/>
                <a:gd name="connsiteY1" fmla="*/ 414086 h 639538"/>
                <a:gd name="connsiteX2" fmla="*/ 240367 w 333964"/>
                <a:gd name="connsiteY2" fmla="*/ 136995 h 639538"/>
                <a:gd name="connsiteX3" fmla="*/ 200342 w 333964"/>
                <a:gd name="connsiteY3" fmla="*/ 4607 h 639538"/>
                <a:gd name="connsiteX4" fmla="*/ 169554 w 333964"/>
                <a:gd name="connsiteY4" fmla="*/ 38474 h 639538"/>
                <a:gd name="connsiteX5" fmla="*/ 144924 w 333964"/>
                <a:gd name="connsiteY5" fmla="*/ 118522 h 639538"/>
                <a:gd name="connsiteX6" fmla="*/ 126451 w 333964"/>
                <a:gd name="connsiteY6" fmla="*/ 226280 h 639538"/>
                <a:gd name="connsiteX7" fmla="*/ 46403 w 333964"/>
                <a:gd name="connsiteY7" fmla="*/ 346352 h 639538"/>
                <a:gd name="connsiteX8" fmla="*/ 221 w 333964"/>
                <a:gd name="connsiteY8" fmla="*/ 617286 h 639538"/>
                <a:gd name="connsiteX9" fmla="*/ 34088 w 333964"/>
                <a:gd name="connsiteY9" fmla="*/ 623443 h 639538"/>
                <a:gd name="connsiteX10" fmla="*/ 141845 w 333964"/>
                <a:gd name="connsiteY10" fmla="*/ 617286 h 639538"/>
                <a:gd name="connsiteX11" fmla="*/ 301942 w 333964"/>
                <a:gd name="connsiteY11" fmla="*/ 620364 h 639538"/>
                <a:gd name="connsiteX12" fmla="*/ 332730 w 333964"/>
                <a:gd name="connsiteY12" fmla="*/ 611128 h 639538"/>
                <a:gd name="connsiteX0" fmla="*/ 332730 w 333964"/>
                <a:gd name="connsiteY0" fmla="*/ 611128 h 639538"/>
                <a:gd name="connsiteX1" fmla="*/ 280391 w 333964"/>
                <a:gd name="connsiteY1" fmla="*/ 414086 h 639538"/>
                <a:gd name="connsiteX2" fmla="*/ 240367 w 333964"/>
                <a:gd name="connsiteY2" fmla="*/ 136995 h 639538"/>
                <a:gd name="connsiteX3" fmla="*/ 200342 w 333964"/>
                <a:gd name="connsiteY3" fmla="*/ 4607 h 639538"/>
                <a:gd name="connsiteX4" fmla="*/ 169554 w 333964"/>
                <a:gd name="connsiteY4" fmla="*/ 38474 h 639538"/>
                <a:gd name="connsiteX5" fmla="*/ 144924 w 333964"/>
                <a:gd name="connsiteY5" fmla="*/ 118522 h 639538"/>
                <a:gd name="connsiteX6" fmla="*/ 132609 w 333964"/>
                <a:gd name="connsiteY6" fmla="*/ 201649 h 639538"/>
                <a:gd name="connsiteX7" fmla="*/ 46403 w 333964"/>
                <a:gd name="connsiteY7" fmla="*/ 346352 h 639538"/>
                <a:gd name="connsiteX8" fmla="*/ 221 w 333964"/>
                <a:gd name="connsiteY8" fmla="*/ 617286 h 639538"/>
                <a:gd name="connsiteX9" fmla="*/ 34088 w 333964"/>
                <a:gd name="connsiteY9" fmla="*/ 623443 h 639538"/>
                <a:gd name="connsiteX10" fmla="*/ 141845 w 333964"/>
                <a:gd name="connsiteY10" fmla="*/ 617286 h 639538"/>
                <a:gd name="connsiteX11" fmla="*/ 301942 w 333964"/>
                <a:gd name="connsiteY11" fmla="*/ 620364 h 639538"/>
                <a:gd name="connsiteX12" fmla="*/ 332730 w 333964"/>
                <a:gd name="connsiteY12" fmla="*/ 611128 h 639538"/>
                <a:gd name="connsiteX0" fmla="*/ 332730 w 333964"/>
                <a:gd name="connsiteY0" fmla="*/ 611128 h 639538"/>
                <a:gd name="connsiteX1" fmla="*/ 280391 w 333964"/>
                <a:gd name="connsiteY1" fmla="*/ 414086 h 639538"/>
                <a:gd name="connsiteX2" fmla="*/ 240367 w 333964"/>
                <a:gd name="connsiteY2" fmla="*/ 136995 h 639538"/>
                <a:gd name="connsiteX3" fmla="*/ 200342 w 333964"/>
                <a:gd name="connsiteY3" fmla="*/ 4607 h 639538"/>
                <a:gd name="connsiteX4" fmla="*/ 169554 w 333964"/>
                <a:gd name="connsiteY4" fmla="*/ 38474 h 639538"/>
                <a:gd name="connsiteX5" fmla="*/ 144924 w 333964"/>
                <a:gd name="connsiteY5" fmla="*/ 118522 h 639538"/>
                <a:gd name="connsiteX6" fmla="*/ 132609 w 333964"/>
                <a:gd name="connsiteY6" fmla="*/ 201649 h 639538"/>
                <a:gd name="connsiteX7" fmla="*/ 92585 w 333964"/>
                <a:gd name="connsiteY7" fmla="*/ 303248 h 639538"/>
                <a:gd name="connsiteX8" fmla="*/ 46403 w 333964"/>
                <a:gd name="connsiteY8" fmla="*/ 346352 h 639538"/>
                <a:gd name="connsiteX9" fmla="*/ 221 w 333964"/>
                <a:gd name="connsiteY9" fmla="*/ 617286 h 639538"/>
                <a:gd name="connsiteX10" fmla="*/ 34088 w 333964"/>
                <a:gd name="connsiteY10" fmla="*/ 623443 h 639538"/>
                <a:gd name="connsiteX11" fmla="*/ 141845 w 333964"/>
                <a:gd name="connsiteY11" fmla="*/ 617286 h 639538"/>
                <a:gd name="connsiteX12" fmla="*/ 301942 w 333964"/>
                <a:gd name="connsiteY12" fmla="*/ 620364 h 639538"/>
                <a:gd name="connsiteX13" fmla="*/ 332730 w 333964"/>
                <a:gd name="connsiteY13" fmla="*/ 611128 h 639538"/>
                <a:gd name="connsiteX0" fmla="*/ 332730 w 333964"/>
                <a:gd name="connsiteY0" fmla="*/ 631360 h 659770"/>
                <a:gd name="connsiteX1" fmla="*/ 280391 w 333964"/>
                <a:gd name="connsiteY1" fmla="*/ 434318 h 659770"/>
                <a:gd name="connsiteX2" fmla="*/ 240367 w 333964"/>
                <a:gd name="connsiteY2" fmla="*/ 157227 h 659770"/>
                <a:gd name="connsiteX3" fmla="*/ 197263 w 333964"/>
                <a:gd name="connsiteY3" fmla="*/ 3288 h 659770"/>
                <a:gd name="connsiteX4" fmla="*/ 169554 w 333964"/>
                <a:gd name="connsiteY4" fmla="*/ 58706 h 659770"/>
                <a:gd name="connsiteX5" fmla="*/ 144924 w 333964"/>
                <a:gd name="connsiteY5" fmla="*/ 138754 h 659770"/>
                <a:gd name="connsiteX6" fmla="*/ 132609 w 333964"/>
                <a:gd name="connsiteY6" fmla="*/ 221881 h 659770"/>
                <a:gd name="connsiteX7" fmla="*/ 92585 w 333964"/>
                <a:gd name="connsiteY7" fmla="*/ 323480 h 659770"/>
                <a:gd name="connsiteX8" fmla="*/ 46403 w 333964"/>
                <a:gd name="connsiteY8" fmla="*/ 366584 h 659770"/>
                <a:gd name="connsiteX9" fmla="*/ 221 w 333964"/>
                <a:gd name="connsiteY9" fmla="*/ 637518 h 659770"/>
                <a:gd name="connsiteX10" fmla="*/ 34088 w 333964"/>
                <a:gd name="connsiteY10" fmla="*/ 643675 h 659770"/>
                <a:gd name="connsiteX11" fmla="*/ 141845 w 333964"/>
                <a:gd name="connsiteY11" fmla="*/ 637518 h 659770"/>
                <a:gd name="connsiteX12" fmla="*/ 301942 w 333964"/>
                <a:gd name="connsiteY12" fmla="*/ 640596 h 659770"/>
                <a:gd name="connsiteX13" fmla="*/ 332730 w 333964"/>
                <a:gd name="connsiteY13" fmla="*/ 631360 h 659770"/>
                <a:gd name="connsiteX0" fmla="*/ 332730 w 333964"/>
                <a:gd name="connsiteY0" fmla="*/ 631360 h 659770"/>
                <a:gd name="connsiteX1" fmla="*/ 280391 w 333964"/>
                <a:gd name="connsiteY1" fmla="*/ 434318 h 659770"/>
                <a:gd name="connsiteX2" fmla="*/ 240367 w 333964"/>
                <a:gd name="connsiteY2" fmla="*/ 157227 h 659770"/>
                <a:gd name="connsiteX3" fmla="*/ 197263 w 333964"/>
                <a:gd name="connsiteY3" fmla="*/ 3288 h 659770"/>
                <a:gd name="connsiteX4" fmla="*/ 169554 w 333964"/>
                <a:gd name="connsiteY4" fmla="*/ 58706 h 659770"/>
                <a:gd name="connsiteX5" fmla="*/ 144924 w 333964"/>
                <a:gd name="connsiteY5" fmla="*/ 138754 h 659770"/>
                <a:gd name="connsiteX6" fmla="*/ 132609 w 333964"/>
                <a:gd name="connsiteY6" fmla="*/ 221881 h 659770"/>
                <a:gd name="connsiteX7" fmla="*/ 111058 w 333964"/>
                <a:gd name="connsiteY7" fmla="*/ 286535 h 659770"/>
                <a:gd name="connsiteX8" fmla="*/ 46403 w 333964"/>
                <a:gd name="connsiteY8" fmla="*/ 366584 h 659770"/>
                <a:gd name="connsiteX9" fmla="*/ 221 w 333964"/>
                <a:gd name="connsiteY9" fmla="*/ 637518 h 659770"/>
                <a:gd name="connsiteX10" fmla="*/ 34088 w 333964"/>
                <a:gd name="connsiteY10" fmla="*/ 643675 h 659770"/>
                <a:gd name="connsiteX11" fmla="*/ 141845 w 333964"/>
                <a:gd name="connsiteY11" fmla="*/ 637518 h 659770"/>
                <a:gd name="connsiteX12" fmla="*/ 301942 w 333964"/>
                <a:gd name="connsiteY12" fmla="*/ 640596 h 659770"/>
                <a:gd name="connsiteX13" fmla="*/ 332730 w 333964"/>
                <a:gd name="connsiteY13" fmla="*/ 631360 h 65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3964" h="659770">
                  <a:moveTo>
                    <a:pt x="332730" y="631360"/>
                  </a:moveTo>
                  <a:cubicBezTo>
                    <a:pt x="329138" y="596980"/>
                    <a:pt x="295785" y="513340"/>
                    <a:pt x="280391" y="434318"/>
                  </a:cubicBezTo>
                  <a:cubicBezTo>
                    <a:pt x="264997" y="355296"/>
                    <a:pt x="254222" y="229065"/>
                    <a:pt x="240367" y="157227"/>
                  </a:cubicBezTo>
                  <a:cubicBezTo>
                    <a:pt x="226512" y="85389"/>
                    <a:pt x="209065" y="19708"/>
                    <a:pt x="197263" y="3288"/>
                  </a:cubicBezTo>
                  <a:cubicBezTo>
                    <a:pt x="185461" y="-13132"/>
                    <a:pt x="178277" y="36129"/>
                    <a:pt x="169554" y="58706"/>
                  </a:cubicBezTo>
                  <a:cubicBezTo>
                    <a:pt x="160831" y="81283"/>
                    <a:pt x="151082" y="111558"/>
                    <a:pt x="144924" y="138754"/>
                  </a:cubicBezTo>
                  <a:cubicBezTo>
                    <a:pt x="138767" y="165950"/>
                    <a:pt x="138253" y="197251"/>
                    <a:pt x="132609" y="221881"/>
                  </a:cubicBezTo>
                  <a:cubicBezTo>
                    <a:pt x="126965" y="246511"/>
                    <a:pt x="125426" y="262418"/>
                    <a:pt x="111058" y="286535"/>
                  </a:cubicBezTo>
                  <a:cubicBezTo>
                    <a:pt x="96690" y="310652"/>
                    <a:pt x="58205" y="311166"/>
                    <a:pt x="46403" y="366584"/>
                  </a:cubicBezTo>
                  <a:cubicBezTo>
                    <a:pt x="34601" y="422002"/>
                    <a:pt x="2273" y="591336"/>
                    <a:pt x="221" y="637518"/>
                  </a:cubicBezTo>
                  <a:cubicBezTo>
                    <a:pt x="-1831" y="683700"/>
                    <a:pt x="10484" y="643675"/>
                    <a:pt x="34088" y="643675"/>
                  </a:cubicBezTo>
                  <a:cubicBezTo>
                    <a:pt x="57692" y="643675"/>
                    <a:pt x="96690" y="641110"/>
                    <a:pt x="141845" y="637518"/>
                  </a:cubicBezTo>
                  <a:cubicBezTo>
                    <a:pt x="187000" y="633926"/>
                    <a:pt x="270128" y="641622"/>
                    <a:pt x="301942" y="640596"/>
                  </a:cubicBezTo>
                  <a:cubicBezTo>
                    <a:pt x="333756" y="639570"/>
                    <a:pt x="336322" y="665740"/>
                    <a:pt x="332730" y="631360"/>
                  </a:cubicBezTo>
                  <a:close/>
                </a:path>
              </a:pathLst>
            </a:custGeom>
            <a:solidFill>
              <a:srgbClr val="5B9BD5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827651" y="1843696"/>
              <a:ext cx="330308" cy="400004"/>
            </a:xfrm>
            <a:custGeom>
              <a:avLst/>
              <a:gdLst>
                <a:gd name="connsiteX0" fmla="*/ 345630 w 358535"/>
                <a:gd name="connsiteY0" fmla="*/ 391157 h 407612"/>
                <a:gd name="connsiteX1" fmla="*/ 292260 w 358535"/>
                <a:gd name="connsiteY1" fmla="*/ 252396 h 407612"/>
                <a:gd name="connsiteX2" fmla="*/ 260238 w 358535"/>
                <a:gd name="connsiteY2" fmla="*/ 127867 h 407612"/>
                <a:gd name="connsiteX3" fmla="*/ 228216 w 358535"/>
                <a:gd name="connsiteY3" fmla="*/ 24686 h 407612"/>
                <a:gd name="connsiteX4" fmla="*/ 224658 w 358535"/>
                <a:gd name="connsiteY4" fmla="*/ 3338 h 407612"/>
                <a:gd name="connsiteX5" fmla="*/ 189079 w 358535"/>
                <a:gd name="connsiteY5" fmla="*/ 6896 h 407612"/>
                <a:gd name="connsiteX6" fmla="*/ 174847 w 358535"/>
                <a:gd name="connsiteY6" fmla="*/ 67381 h 407612"/>
                <a:gd name="connsiteX7" fmla="*/ 146383 w 358535"/>
                <a:gd name="connsiteY7" fmla="*/ 163447 h 407612"/>
                <a:gd name="connsiteX8" fmla="*/ 117919 w 358535"/>
                <a:gd name="connsiteY8" fmla="*/ 252396 h 407612"/>
                <a:gd name="connsiteX9" fmla="*/ 75223 w 358535"/>
                <a:gd name="connsiteY9" fmla="*/ 298650 h 407612"/>
                <a:gd name="connsiteX10" fmla="*/ 25412 w 358535"/>
                <a:gd name="connsiteY10" fmla="*/ 330672 h 407612"/>
                <a:gd name="connsiteX11" fmla="*/ 25412 w 358535"/>
                <a:gd name="connsiteY11" fmla="*/ 398273 h 407612"/>
                <a:gd name="connsiteX12" fmla="*/ 345630 w 358535"/>
                <a:gd name="connsiteY12" fmla="*/ 391157 h 407612"/>
                <a:gd name="connsiteX0" fmla="*/ 345630 w 358535"/>
                <a:gd name="connsiteY0" fmla="*/ 391157 h 407612"/>
                <a:gd name="connsiteX1" fmla="*/ 292260 w 358535"/>
                <a:gd name="connsiteY1" fmla="*/ 252396 h 407612"/>
                <a:gd name="connsiteX2" fmla="*/ 260238 w 358535"/>
                <a:gd name="connsiteY2" fmla="*/ 127867 h 407612"/>
                <a:gd name="connsiteX3" fmla="*/ 228216 w 358535"/>
                <a:gd name="connsiteY3" fmla="*/ 24686 h 407612"/>
                <a:gd name="connsiteX4" fmla="*/ 224658 w 358535"/>
                <a:gd name="connsiteY4" fmla="*/ 3338 h 407612"/>
                <a:gd name="connsiteX5" fmla="*/ 189079 w 358535"/>
                <a:gd name="connsiteY5" fmla="*/ 6896 h 407612"/>
                <a:gd name="connsiteX6" fmla="*/ 174847 w 358535"/>
                <a:gd name="connsiteY6" fmla="*/ 67381 h 407612"/>
                <a:gd name="connsiteX7" fmla="*/ 142825 w 358535"/>
                <a:gd name="connsiteY7" fmla="*/ 149215 h 407612"/>
                <a:gd name="connsiteX8" fmla="*/ 117919 w 358535"/>
                <a:gd name="connsiteY8" fmla="*/ 252396 h 407612"/>
                <a:gd name="connsiteX9" fmla="*/ 75223 w 358535"/>
                <a:gd name="connsiteY9" fmla="*/ 298650 h 407612"/>
                <a:gd name="connsiteX10" fmla="*/ 25412 w 358535"/>
                <a:gd name="connsiteY10" fmla="*/ 330672 h 407612"/>
                <a:gd name="connsiteX11" fmla="*/ 25412 w 358535"/>
                <a:gd name="connsiteY11" fmla="*/ 398273 h 407612"/>
                <a:gd name="connsiteX12" fmla="*/ 345630 w 358535"/>
                <a:gd name="connsiteY12" fmla="*/ 391157 h 407612"/>
                <a:gd name="connsiteX0" fmla="*/ 345630 w 364743"/>
                <a:gd name="connsiteY0" fmla="*/ 391157 h 403892"/>
                <a:gd name="connsiteX1" fmla="*/ 324282 w 364743"/>
                <a:gd name="connsiteY1" fmla="*/ 319998 h 403892"/>
                <a:gd name="connsiteX2" fmla="*/ 292260 w 364743"/>
                <a:gd name="connsiteY2" fmla="*/ 252396 h 403892"/>
                <a:gd name="connsiteX3" fmla="*/ 260238 w 364743"/>
                <a:gd name="connsiteY3" fmla="*/ 127867 h 403892"/>
                <a:gd name="connsiteX4" fmla="*/ 228216 w 364743"/>
                <a:gd name="connsiteY4" fmla="*/ 24686 h 403892"/>
                <a:gd name="connsiteX5" fmla="*/ 224658 w 364743"/>
                <a:gd name="connsiteY5" fmla="*/ 3338 h 403892"/>
                <a:gd name="connsiteX6" fmla="*/ 189079 w 364743"/>
                <a:gd name="connsiteY6" fmla="*/ 6896 h 403892"/>
                <a:gd name="connsiteX7" fmla="*/ 174847 w 364743"/>
                <a:gd name="connsiteY7" fmla="*/ 67381 h 403892"/>
                <a:gd name="connsiteX8" fmla="*/ 142825 w 364743"/>
                <a:gd name="connsiteY8" fmla="*/ 149215 h 403892"/>
                <a:gd name="connsiteX9" fmla="*/ 117919 w 364743"/>
                <a:gd name="connsiteY9" fmla="*/ 252396 h 403892"/>
                <a:gd name="connsiteX10" fmla="*/ 75223 w 364743"/>
                <a:gd name="connsiteY10" fmla="*/ 298650 h 403892"/>
                <a:gd name="connsiteX11" fmla="*/ 25412 w 364743"/>
                <a:gd name="connsiteY11" fmla="*/ 330672 h 403892"/>
                <a:gd name="connsiteX12" fmla="*/ 25412 w 364743"/>
                <a:gd name="connsiteY12" fmla="*/ 398273 h 403892"/>
                <a:gd name="connsiteX13" fmla="*/ 345630 w 364743"/>
                <a:gd name="connsiteY13" fmla="*/ 391157 h 403892"/>
                <a:gd name="connsiteX0" fmla="*/ 300052 w 332746"/>
                <a:gd name="connsiteY0" fmla="*/ 426737 h 430328"/>
                <a:gd name="connsiteX1" fmla="*/ 321400 w 332746"/>
                <a:gd name="connsiteY1" fmla="*/ 319998 h 430328"/>
                <a:gd name="connsiteX2" fmla="*/ 289378 w 332746"/>
                <a:gd name="connsiteY2" fmla="*/ 252396 h 430328"/>
                <a:gd name="connsiteX3" fmla="*/ 257356 w 332746"/>
                <a:gd name="connsiteY3" fmla="*/ 127867 h 430328"/>
                <a:gd name="connsiteX4" fmla="*/ 225334 w 332746"/>
                <a:gd name="connsiteY4" fmla="*/ 24686 h 430328"/>
                <a:gd name="connsiteX5" fmla="*/ 221776 w 332746"/>
                <a:gd name="connsiteY5" fmla="*/ 3338 h 430328"/>
                <a:gd name="connsiteX6" fmla="*/ 186197 w 332746"/>
                <a:gd name="connsiteY6" fmla="*/ 6896 h 430328"/>
                <a:gd name="connsiteX7" fmla="*/ 171965 w 332746"/>
                <a:gd name="connsiteY7" fmla="*/ 67381 h 430328"/>
                <a:gd name="connsiteX8" fmla="*/ 139943 w 332746"/>
                <a:gd name="connsiteY8" fmla="*/ 149215 h 430328"/>
                <a:gd name="connsiteX9" fmla="*/ 115037 w 332746"/>
                <a:gd name="connsiteY9" fmla="*/ 252396 h 430328"/>
                <a:gd name="connsiteX10" fmla="*/ 72341 w 332746"/>
                <a:gd name="connsiteY10" fmla="*/ 298650 h 430328"/>
                <a:gd name="connsiteX11" fmla="*/ 22530 w 332746"/>
                <a:gd name="connsiteY11" fmla="*/ 330672 h 430328"/>
                <a:gd name="connsiteX12" fmla="*/ 22530 w 332746"/>
                <a:gd name="connsiteY12" fmla="*/ 398273 h 430328"/>
                <a:gd name="connsiteX13" fmla="*/ 300052 w 332746"/>
                <a:gd name="connsiteY13" fmla="*/ 426737 h 430328"/>
                <a:gd name="connsiteX0" fmla="*/ 292487 w 317171"/>
                <a:gd name="connsiteY0" fmla="*/ 426737 h 428518"/>
                <a:gd name="connsiteX1" fmla="*/ 313835 w 317171"/>
                <a:gd name="connsiteY1" fmla="*/ 319998 h 428518"/>
                <a:gd name="connsiteX2" fmla="*/ 281813 w 317171"/>
                <a:gd name="connsiteY2" fmla="*/ 252396 h 428518"/>
                <a:gd name="connsiteX3" fmla="*/ 249791 w 317171"/>
                <a:gd name="connsiteY3" fmla="*/ 127867 h 428518"/>
                <a:gd name="connsiteX4" fmla="*/ 217769 w 317171"/>
                <a:gd name="connsiteY4" fmla="*/ 24686 h 428518"/>
                <a:gd name="connsiteX5" fmla="*/ 214211 w 317171"/>
                <a:gd name="connsiteY5" fmla="*/ 3338 h 428518"/>
                <a:gd name="connsiteX6" fmla="*/ 178632 w 317171"/>
                <a:gd name="connsiteY6" fmla="*/ 6896 h 428518"/>
                <a:gd name="connsiteX7" fmla="*/ 164400 w 317171"/>
                <a:gd name="connsiteY7" fmla="*/ 67381 h 428518"/>
                <a:gd name="connsiteX8" fmla="*/ 132378 w 317171"/>
                <a:gd name="connsiteY8" fmla="*/ 149215 h 428518"/>
                <a:gd name="connsiteX9" fmla="*/ 107472 w 317171"/>
                <a:gd name="connsiteY9" fmla="*/ 252396 h 428518"/>
                <a:gd name="connsiteX10" fmla="*/ 64776 w 317171"/>
                <a:gd name="connsiteY10" fmla="*/ 298650 h 428518"/>
                <a:gd name="connsiteX11" fmla="*/ 14965 w 317171"/>
                <a:gd name="connsiteY11" fmla="*/ 330672 h 428518"/>
                <a:gd name="connsiteX12" fmla="*/ 14965 w 317171"/>
                <a:gd name="connsiteY12" fmla="*/ 398273 h 428518"/>
                <a:gd name="connsiteX13" fmla="*/ 189306 w 317171"/>
                <a:gd name="connsiteY13" fmla="*/ 387599 h 428518"/>
                <a:gd name="connsiteX14" fmla="*/ 292487 w 317171"/>
                <a:gd name="connsiteY14" fmla="*/ 426737 h 428518"/>
                <a:gd name="connsiteX0" fmla="*/ 320951 w 330308"/>
                <a:gd name="connsiteY0" fmla="*/ 391157 h 400448"/>
                <a:gd name="connsiteX1" fmla="*/ 313835 w 330308"/>
                <a:gd name="connsiteY1" fmla="*/ 319998 h 400448"/>
                <a:gd name="connsiteX2" fmla="*/ 281813 w 330308"/>
                <a:gd name="connsiteY2" fmla="*/ 252396 h 400448"/>
                <a:gd name="connsiteX3" fmla="*/ 249791 w 330308"/>
                <a:gd name="connsiteY3" fmla="*/ 127867 h 400448"/>
                <a:gd name="connsiteX4" fmla="*/ 217769 w 330308"/>
                <a:gd name="connsiteY4" fmla="*/ 24686 h 400448"/>
                <a:gd name="connsiteX5" fmla="*/ 214211 w 330308"/>
                <a:gd name="connsiteY5" fmla="*/ 3338 h 400448"/>
                <a:gd name="connsiteX6" fmla="*/ 178632 w 330308"/>
                <a:gd name="connsiteY6" fmla="*/ 6896 h 400448"/>
                <a:gd name="connsiteX7" fmla="*/ 164400 w 330308"/>
                <a:gd name="connsiteY7" fmla="*/ 67381 h 400448"/>
                <a:gd name="connsiteX8" fmla="*/ 132378 w 330308"/>
                <a:gd name="connsiteY8" fmla="*/ 149215 h 400448"/>
                <a:gd name="connsiteX9" fmla="*/ 107472 w 330308"/>
                <a:gd name="connsiteY9" fmla="*/ 252396 h 400448"/>
                <a:gd name="connsiteX10" fmla="*/ 64776 w 330308"/>
                <a:gd name="connsiteY10" fmla="*/ 298650 h 400448"/>
                <a:gd name="connsiteX11" fmla="*/ 14965 w 330308"/>
                <a:gd name="connsiteY11" fmla="*/ 330672 h 400448"/>
                <a:gd name="connsiteX12" fmla="*/ 14965 w 330308"/>
                <a:gd name="connsiteY12" fmla="*/ 398273 h 400448"/>
                <a:gd name="connsiteX13" fmla="*/ 189306 w 330308"/>
                <a:gd name="connsiteY13" fmla="*/ 387599 h 400448"/>
                <a:gd name="connsiteX14" fmla="*/ 320951 w 330308"/>
                <a:gd name="connsiteY14" fmla="*/ 391157 h 400448"/>
                <a:gd name="connsiteX0" fmla="*/ 320951 w 330308"/>
                <a:gd name="connsiteY0" fmla="*/ 390713 h 400004"/>
                <a:gd name="connsiteX1" fmla="*/ 313835 w 330308"/>
                <a:gd name="connsiteY1" fmla="*/ 319554 h 400004"/>
                <a:gd name="connsiteX2" fmla="*/ 281813 w 330308"/>
                <a:gd name="connsiteY2" fmla="*/ 251952 h 400004"/>
                <a:gd name="connsiteX3" fmla="*/ 249791 w 330308"/>
                <a:gd name="connsiteY3" fmla="*/ 127423 h 400004"/>
                <a:gd name="connsiteX4" fmla="*/ 217769 w 330308"/>
                <a:gd name="connsiteY4" fmla="*/ 24242 h 400004"/>
                <a:gd name="connsiteX5" fmla="*/ 214211 w 330308"/>
                <a:gd name="connsiteY5" fmla="*/ 2894 h 400004"/>
                <a:gd name="connsiteX6" fmla="*/ 178632 w 330308"/>
                <a:gd name="connsiteY6" fmla="*/ 6452 h 400004"/>
                <a:gd name="connsiteX7" fmla="*/ 157284 w 330308"/>
                <a:gd name="connsiteY7" fmla="*/ 59822 h 400004"/>
                <a:gd name="connsiteX8" fmla="*/ 132378 w 330308"/>
                <a:gd name="connsiteY8" fmla="*/ 148771 h 400004"/>
                <a:gd name="connsiteX9" fmla="*/ 107472 w 330308"/>
                <a:gd name="connsiteY9" fmla="*/ 251952 h 400004"/>
                <a:gd name="connsiteX10" fmla="*/ 64776 w 330308"/>
                <a:gd name="connsiteY10" fmla="*/ 298206 h 400004"/>
                <a:gd name="connsiteX11" fmla="*/ 14965 w 330308"/>
                <a:gd name="connsiteY11" fmla="*/ 330228 h 400004"/>
                <a:gd name="connsiteX12" fmla="*/ 14965 w 330308"/>
                <a:gd name="connsiteY12" fmla="*/ 397829 h 400004"/>
                <a:gd name="connsiteX13" fmla="*/ 189306 w 330308"/>
                <a:gd name="connsiteY13" fmla="*/ 387155 h 400004"/>
                <a:gd name="connsiteX14" fmla="*/ 320951 w 330308"/>
                <a:gd name="connsiteY14" fmla="*/ 390713 h 4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0308" h="400004">
                  <a:moveTo>
                    <a:pt x="320951" y="390713"/>
                  </a:moveTo>
                  <a:cubicBezTo>
                    <a:pt x="341706" y="379446"/>
                    <a:pt x="322730" y="342681"/>
                    <a:pt x="313835" y="319554"/>
                  </a:cubicBezTo>
                  <a:cubicBezTo>
                    <a:pt x="304940" y="296427"/>
                    <a:pt x="292487" y="283974"/>
                    <a:pt x="281813" y="251952"/>
                  </a:cubicBezTo>
                  <a:cubicBezTo>
                    <a:pt x="271139" y="219930"/>
                    <a:pt x="260465" y="165375"/>
                    <a:pt x="249791" y="127423"/>
                  </a:cubicBezTo>
                  <a:cubicBezTo>
                    <a:pt x="239117" y="89471"/>
                    <a:pt x="223699" y="44997"/>
                    <a:pt x="217769" y="24242"/>
                  </a:cubicBezTo>
                  <a:cubicBezTo>
                    <a:pt x="211839" y="3487"/>
                    <a:pt x="220734" y="5859"/>
                    <a:pt x="214211" y="2894"/>
                  </a:cubicBezTo>
                  <a:cubicBezTo>
                    <a:pt x="207688" y="-71"/>
                    <a:pt x="188120" y="-3036"/>
                    <a:pt x="178632" y="6452"/>
                  </a:cubicBezTo>
                  <a:cubicBezTo>
                    <a:pt x="169144" y="15940"/>
                    <a:pt x="164993" y="36102"/>
                    <a:pt x="157284" y="59822"/>
                  </a:cubicBezTo>
                  <a:cubicBezTo>
                    <a:pt x="149575" y="83542"/>
                    <a:pt x="140680" y="116749"/>
                    <a:pt x="132378" y="148771"/>
                  </a:cubicBezTo>
                  <a:cubicBezTo>
                    <a:pt x="124076" y="180793"/>
                    <a:pt x="118739" y="227046"/>
                    <a:pt x="107472" y="251952"/>
                  </a:cubicBezTo>
                  <a:cubicBezTo>
                    <a:pt x="96205" y="276858"/>
                    <a:pt x="80194" y="285160"/>
                    <a:pt x="64776" y="298206"/>
                  </a:cubicBezTo>
                  <a:cubicBezTo>
                    <a:pt x="49358" y="311252"/>
                    <a:pt x="23267" y="313624"/>
                    <a:pt x="14965" y="330228"/>
                  </a:cubicBezTo>
                  <a:cubicBezTo>
                    <a:pt x="6663" y="346832"/>
                    <a:pt x="-14092" y="388341"/>
                    <a:pt x="14965" y="397829"/>
                  </a:cubicBezTo>
                  <a:cubicBezTo>
                    <a:pt x="44022" y="407317"/>
                    <a:pt x="143052" y="382411"/>
                    <a:pt x="189306" y="387155"/>
                  </a:cubicBezTo>
                  <a:cubicBezTo>
                    <a:pt x="235560" y="391899"/>
                    <a:pt x="300196" y="401980"/>
                    <a:pt x="320951" y="390713"/>
                  </a:cubicBezTo>
                  <a:close/>
                </a:path>
              </a:pathLst>
            </a:custGeom>
            <a:solidFill>
              <a:srgbClr val="5B9BD5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291546" y="2024460"/>
              <a:ext cx="295466" cy="286116"/>
            </a:xfrm>
            <a:custGeom>
              <a:avLst/>
              <a:gdLst>
                <a:gd name="connsiteX0" fmla="*/ 0 w 295466"/>
                <a:gd name="connsiteY0" fmla="*/ 281109 h 286116"/>
                <a:gd name="connsiteX1" fmla="*/ 131645 w 295466"/>
                <a:gd name="connsiteY1" fmla="*/ 281109 h 286116"/>
                <a:gd name="connsiteX2" fmla="*/ 256174 w 295466"/>
                <a:gd name="connsiteY2" fmla="*/ 281109 h 286116"/>
                <a:gd name="connsiteX3" fmla="*/ 295312 w 295466"/>
                <a:gd name="connsiteY3" fmla="*/ 281109 h 286116"/>
                <a:gd name="connsiteX4" fmla="*/ 245500 w 295466"/>
                <a:gd name="connsiteY4" fmla="*/ 213507 h 286116"/>
                <a:gd name="connsiteX5" fmla="*/ 213478 w 295466"/>
                <a:gd name="connsiteY5" fmla="*/ 117442 h 286116"/>
                <a:gd name="connsiteX6" fmla="*/ 192130 w 295466"/>
                <a:gd name="connsiteY6" fmla="*/ 53398 h 286116"/>
                <a:gd name="connsiteX7" fmla="*/ 160108 w 295466"/>
                <a:gd name="connsiteY7" fmla="*/ 29 h 286116"/>
                <a:gd name="connsiteX8" fmla="*/ 124529 w 295466"/>
                <a:gd name="connsiteY8" fmla="*/ 60514 h 286116"/>
                <a:gd name="connsiteX9" fmla="*/ 96065 w 295466"/>
                <a:gd name="connsiteY9" fmla="*/ 163696 h 286116"/>
                <a:gd name="connsiteX10" fmla="*/ 64043 w 295466"/>
                <a:gd name="connsiteY10" fmla="*/ 224181 h 286116"/>
                <a:gd name="connsiteX11" fmla="*/ 0 w 295466"/>
                <a:gd name="connsiteY11" fmla="*/ 281109 h 286116"/>
                <a:gd name="connsiteX0" fmla="*/ 0 w 295466"/>
                <a:gd name="connsiteY0" fmla="*/ 281109 h 286116"/>
                <a:gd name="connsiteX1" fmla="*/ 131645 w 295466"/>
                <a:gd name="connsiteY1" fmla="*/ 281109 h 286116"/>
                <a:gd name="connsiteX2" fmla="*/ 256174 w 295466"/>
                <a:gd name="connsiteY2" fmla="*/ 281109 h 286116"/>
                <a:gd name="connsiteX3" fmla="*/ 295312 w 295466"/>
                <a:gd name="connsiteY3" fmla="*/ 281109 h 286116"/>
                <a:gd name="connsiteX4" fmla="*/ 245500 w 295466"/>
                <a:gd name="connsiteY4" fmla="*/ 213507 h 286116"/>
                <a:gd name="connsiteX5" fmla="*/ 213478 w 295466"/>
                <a:gd name="connsiteY5" fmla="*/ 117442 h 286116"/>
                <a:gd name="connsiteX6" fmla="*/ 192130 w 295466"/>
                <a:gd name="connsiteY6" fmla="*/ 53398 h 286116"/>
                <a:gd name="connsiteX7" fmla="*/ 160108 w 295466"/>
                <a:gd name="connsiteY7" fmla="*/ 29 h 286116"/>
                <a:gd name="connsiteX8" fmla="*/ 124529 w 295466"/>
                <a:gd name="connsiteY8" fmla="*/ 60514 h 286116"/>
                <a:gd name="connsiteX9" fmla="*/ 88949 w 295466"/>
                <a:gd name="connsiteY9" fmla="*/ 156580 h 286116"/>
                <a:gd name="connsiteX10" fmla="*/ 64043 w 295466"/>
                <a:gd name="connsiteY10" fmla="*/ 224181 h 286116"/>
                <a:gd name="connsiteX11" fmla="*/ 0 w 295466"/>
                <a:gd name="connsiteY11" fmla="*/ 281109 h 286116"/>
                <a:gd name="connsiteX0" fmla="*/ 0 w 295466"/>
                <a:gd name="connsiteY0" fmla="*/ 281109 h 286116"/>
                <a:gd name="connsiteX1" fmla="*/ 131645 w 295466"/>
                <a:gd name="connsiteY1" fmla="*/ 281109 h 286116"/>
                <a:gd name="connsiteX2" fmla="*/ 256174 w 295466"/>
                <a:gd name="connsiteY2" fmla="*/ 281109 h 286116"/>
                <a:gd name="connsiteX3" fmla="*/ 295312 w 295466"/>
                <a:gd name="connsiteY3" fmla="*/ 281109 h 286116"/>
                <a:gd name="connsiteX4" fmla="*/ 245500 w 295466"/>
                <a:gd name="connsiteY4" fmla="*/ 213507 h 286116"/>
                <a:gd name="connsiteX5" fmla="*/ 213478 w 295466"/>
                <a:gd name="connsiteY5" fmla="*/ 117442 h 286116"/>
                <a:gd name="connsiteX6" fmla="*/ 192130 w 295466"/>
                <a:gd name="connsiteY6" fmla="*/ 53398 h 286116"/>
                <a:gd name="connsiteX7" fmla="*/ 160108 w 295466"/>
                <a:gd name="connsiteY7" fmla="*/ 29 h 286116"/>
                <a:gd name="connsiteX8" fmla="*/ 124529 w 295466"/>
                <a:gd name="connsiteY8" fmla="*/ 60514 h 286116"/>
                <a:gd name="connsiteX9" fmla="*/ 88949 w 295466"/>
                <a:gd name="connsiteY9" fmla="*/ 156580 h 286116"/>
                <a:gd name="connsiteX10" fmla="*/ 61503 w 295466"/>
                <a:gd name="connsiteY10" fmla="*/ 219101 h 286116"/>
                <a:gd name="connsiteX11" fmla="*/ 0 w 295466"/>
                <a:gd name="connsiteY11" fmla="*/ 281109 h 286116"/>
                <a:gd name="connsiteX0" fmla="*/ 0 w 295466"/>
                <a:gd name="connsiteY0" fmla="*/ 281109 h 286116"/>
                <a:gd name="connsiteX1" fmla="*/ 131645 w 295466"/>
                <a:gd name="connsiteY1" fmla="*/ 281109 h 286116"/>
                <a:gd name="connsiteX2" fmla="*/ 256174 w 295466"/>
                <a:gd name="connsiteY2" fmla="*/ 281109 h 286116"/>
                <a:gd name="connsiteX3" fmla="*/ 295312 w 295466"/>
                <a:gd name="connsiteY3" fmla="*/ 281109 h 286116"/>
                <a:gd name="connsiteX4" fmla="*/ 245500 w 295466"/>
                <a:gd name="connsiteY4" fmla="*/ 213507 h 286116"/>
                <a:gd name="connsiteX5" fmla="*/ 213478 w 295466"/>
                <a:gd name="connsiteY5" fmla="*/ 117442 h 286116"/>
                <a:gd name="connsiteX6" fmla="*/ 192130 w 295466"/>
                <a:gd name="connsiteY6" fmla="*/ 53398 h 286116"/>
                <a:gd name="connsiteX7" fmla="*/ 160108 w 295466"/>
                <a:gd name="connsiteY7" fmla="*/ 29 h 286116"/>
                <a:gd name="connsiteX8" fmla="*/ 124529 w 295466"/>
                <a:gd name="connsiteY8" fmla="*/ 60514 h 286116"/>
                <a:gd name="connsiteX9" fmla="*/ 88949 w 295466"/>
                <a:gd name="connsiteY9" fmla="*/ 156580 h 286116"/>
                <a:gd name="connsiteX10" fmla="*/ 61503 w 295466"/>
                <a:gd name="connsiteY10" fmla="*/ 219101 h 286116"/>
                <a:gd name="connsiteX11" fmla="*/ 0 w 295466"/>
                <a:gd name="connsiteY11" fmla="*/ 281109 h 28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466" h="286116">
                  <a:moveTo>
                    <a:pt x="0" y="281109"/>
                  </a:moveTo>
                  <a:lnTo>
                    <a:pt x="131645" y="281109"/>
                  </a:lnTo>
                  <a:lnTo>
                    <a:pt x="256174" y="281109"/>
                  </a:lnTo>
                  <a:cubicBezTo>
                    <a:pt x="283452" y="281109"/>
                    <a:pt x="297091" y="292376"/>
                    <a:pt x="295312" y="281109"/>
                  </a:cubicBezTo>
                  <a:cubicBezTo>
                    <a:pt x="293533" y="269842"/>
                    <a:pt x="259139" y="240785"/>
                    <a:pt x="245500" y="213507"/>
                  </a:cubicBezTo>
                  <a:cubicBezTo>
                    <a:pt x="231861" y="186229"/>
                    <a:pt x="213478" y="117442"/>
                    <a:pt x="213478" y="117442"/>
                  </a:cubicBezTo>
                  <a:cubicBezTo>
                    <a:pt x="204583" y="90757"/>
                    <a:pt x="201025" y="72967"/>
                    <a:pt x="192130" y="53398"/>
                  </a:cubicBezTo>
                  <a:cubicBezTo>
                    <a:pt x="183235" y="33829"/>
                    <a:pt x="171375" y="-1157"/>
                    <a:pt x="160108" y="29"/>
                  </a:cubicBezTo>
                  <a:cubicBezTo>
                    <a:pt x="148841" y="1215"/>
                    <a:pt x="136389" y="34422"/>
                    <a:pt x="124529" y="60514"/>
                  </a:cubicBezTo>
                  <a:cubicBezTo>
                    <a:pt x="112669" y="86606"/>
                    <a:pt x="99030" y="129302"/>
                    <a:pt x="88949" y="156580"/>
                  </a:cubicBezTo>
                  <a:cubicBezTo>
                    <a:pt x="78868" y="183858"/>
                    <a:pt x="76328" y="198346"/>
                    <a:pt x="61503" y="219101"/>
                  </a:cubicBezTo>
                  <a:cubicBezTo>
                    <a:pt x="46678" y="239856"/>
                    <a:pt x="34393" y="254127"/>
                    <a:pt x="0" y="281109"/>
                  </a:cubicBezTo>
                  <a:close/>
                </a:path>
              </a:pathLst>
            </a:custGeom>
            <a:solidFill>
              <a:srgbClr val="5B9BD5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95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5</cp:revision>
  <dcterms:created xsi:type="dcterms:W3CDTF">2015-07-08T18:54:03Z</dcterms:created>
  <dcterms:modified xsi:type="dcterms:W3CDTF">2015-07-08T19:36:58Z</dcterms:modified>
</cp:coreProperties>
</file>