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887200" cy="4370388"/>
  <p:notesSz cx="6858000" cy="9144000"/>
  <p:defaultTextStyle>
    <a:defPPr>
      <a:defRPr lang="en-US"/>
    </a:defPPr>
    <a:lvl1pPr marL="0" algn="l" defTabSz="771114" rtl="0" eaLnBrk="1" latinLnBrk="0" hangingPunct="1">
      <a:defRPr sz="1518" kern="1200">
        <a:solidFill>
          <a:schemeClr val="tx1"/>
        </a:solidFill>
        <a:latin typeface="+mn-lt"/>
        <a:ea typeface="+mn-ea"/>
        <a:cs typeface="+mn-cs"/>
      </a:defRPr>
    </a:lvl1pPr>
    <a:lvl2pPr marL="385557" algn="l" defTabSz="771114" rtl="0" eaLnBrk="1" latinLnBrk="0" hangingPunct="1">
      <a:defRPr sz="1518" kern="1200">
        <a:solidFill>
          <a:schemeClr val="tx1"/>
        </a:solidFill>
        <a:latin typeface="+mn-lt"/>
        <a:ea typeface="+mn-ea"/>
        <a:cs typeface="+mn-cs"/>
      </a:defRPr>
    </a:lvl2pPr>
    <a:lvl3pPr marL="771114" algn="l" defTabSz="771114" rtl="0" eaLnBrk="1" latinLnBrk="0" hangingPunct="1">
      <a:defRPr sz="1518" kern="1200">
        <a:solidFill>
          <a:schemeClr val="tx1"/>
        </a:solidFill>
        <a:latin typeface="+mn-lt"/>
        <a:ea typeface="+mn-ea"/>
        <a:cs typeface="+mn-cs"/>
      </a:defRPr>
    </a:lvl3pPr>
    <a:lvl4pPr marL="1156670" algn="l" defTabSz="771114" rtl="0" eaLnBrk="1" latinLnBrk="0" hangingPunct="1">
      <a:defRPr sz="1518" kern="1200">
        <a:solidFill>
          <a:schemeClr val="tx1"/>
        </a:solidFill>
        <a:latin typeface="+mn-lt"/>
        <a:ea typeface="+mn-ea"/>
        <a:cs typeface="+mn-cs"/>
      </a:defRPr>
    </a:lvl4pPr>
    <a:lvl5pPr marL="1542227" algn="l" defTabSz="771114" rtl="0" eaLnBrk="1" latinLnBrk="0" hangingPunct="1">
      <a:defRPr sz="1518" kern="1200">
        <a:solidFill>
          <a:schemeClr val="tx1"/>
        </a:solidFill>
        <a:latin typeface="+mn-lt"/>
        <a:ea typeface="+mn-ea"/>
        <a:cs typeface="+mn-cs"/>
      </a:defRPr>
    </a:lvl5pPr>
    <a:lvl6pPr marL="1927784" algn="l" defTabSz="771114" rtl="0" eaLnBrk="1" latinLnBrk="0" hangingPunct="1">
      <a:defRPr sz="1518" kern="1200">
        <a:solidFill>
          <a:schemeClr val="tx1"/>
        </a:solidFill>
        <a:latin typeface="+mn-lt"/>
        <a:ea typeface="+mn-ea"/>
        <a:cs typeface="+mn-cs"/>
      </a:defRPr>
    </a:lvl6pPr>
    <a:lvl7pPr marL="2313341" algn="l" defTabSz="771114" rtl="0" eaLnBrk="1" latinLnBrk="0" hangingPunct="1">
      <a:defRPr sz="1518" kern="1200">
        <a:solidFill>
          <a:schemeClr val="tx1"/>
        </a:solidFill>
        <a:latin typeface="+mn-lt"/>
        <a:ea typeface="+mn-ea"/>
        <a:cs typeface="+mn-cs"/>
      </a:defRPr>
    </a:lvl7pPr>
    <a:lvl8pPr marL="2698897" algn="l" defTabSz="771114" rtl="0" eaLnBrk="1" latinLnBrk="0" hangingPunct="1">
      <a:defRPr sz="1518" kern="1200">
        <a:solidFill>
          <a:schemeClr val="tx1"/>
        </a:solidFill>
        <a:latin typeface="+mn-lt"/>
        <a:ea typeface="+mn-ea"/>
        <a:cs typeface="+mn-cs"/>
      </a:defRPr>
    </a:lvl8pPr>
    <a:lvl9pPr marL="3084454" algn="l" defTabSz="771114" rtl="0" eaLnBrk="1" latinLnBrk="0" hangingPunct="1">
      <a:defRPr sz="151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05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715247"/>
            <a:ext cx="8915400" cy="1521542"/>
          </a:xfrm>
        </p:spPr>
        <p:txBody>
          <a:bodyPr anchor="b"/>
          <a:lstStyle>
            <a:lvl1pPr algn="ctr">
              <a:defRPr sz="38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2295466"/>
            <a:ext cx="8915400" cy="1055165"/>
          </a:xfrm>
        </p:spPr>
        <p:txBody>
          <a:bodyPr/>
          <a:lstStyle>
            <a:lvl1pPr marL="0" indent="0" algn="ctr">
              <a:buNone/>
              <a:defRPr sz="1530"/>
            </a:lvl1pPr>
            <a:lvl2pPr marL="291374" indent="0" algn="ctr">
              <a:buNone/>
              <a:defRPr sz="1275"/>
            </a:lvl2pPr>
            <a:lvl3pPr marL="582747" indent="0" algn="ctr">
              <a:buNone/>
              <a:defRPr sz="1147"/>
            </a:lvl3pPr>
            <a:lvl4pPr marL="874121" indent="0" algn="ctr">
              <a:buNone/>
              <a:defRPr sz="1020"/>
            </a:lvl4pPr>
            <a:lvl5pPr marL="1165494" indent="0" algn="ctr">
              <a:buNone/>
              <a:defRPr sz="1020"/>
            </a:lvl5pPr>
            <a:lvl6pPr marL="1456868" indent="0" algn="ctr">
              <a:buNone/>
              <a:defRPr sz="1020"/>
            </a:lvl6pPr>
            <a:lvl7pPr marL="1748241" indent="0" algn="ctr">
              <a:buNone/>
              <a:defRPr sz="1020"/>
            </a:lvl7pPr>
            <a:lvl8pPr marL="2039615" indent="0" algn="ctr">
              <a:buNone/>
              <a:defRPr sz="1020"/>
            </a:lvl8pPr>
            <a:lvl9pPr marL="2330988" indent="0" algn="ctr">
              <a:buNone/>
              <a:defRPr sz="10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3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3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232683"/>
            <a:ext cx="2563178" cy="37037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232683"/>
            <a:ext cx="7540943" cy="37037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7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9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089562"/>
            <a:ext cx="10252710" cy="1817960"/>
          </a:xfrm>
        </p:spPr>
        <p:txBody>
          <a:bodyPr anchor="b"/>
          <a:lstStyle>
            <a:lvl1pPr>
              <a:defRPr sz="38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2924721"/>
            <a:ext cx="10252710" cy="956022"/>
          </a:xfrm>
        </p:spPr>
        <p:txBody>
          <a:bodyPr/>
          <a:lstStyle>
            <a:lvl1pPr marL="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1pPr>
            <a:lvl2pPr marL="291374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2pPr>
            <a:lvl3pPr marL="582747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3pPr>
            <a:lvl4pPr marL="874121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5494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6868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8241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3961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0988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4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163413"/>
            <a:ext cx="5052060" cy="2772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163413"/>
            <a:ext cx="5052060" cy="2772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1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232683"/>
            <a:ext cx="10252710" cy="8447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071352"/>
            <a:ext cx="5028842" cy="525053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374" indent="0">
              <a:buNone/>
              <a:defRPr sz="1275" b="1"/>
            </a:lvl2pPr>
            <a:lvl3pPr marL="582747" indent="0">
              <a:buNone/>
              <a:defRPr sz="1147" b="1"/>
            </a:lvl3pPr>
            <a:lvl4pPr marL="874121" indent="0">
              <a:buNone/>
              <a:defRPr sz="1020" b="1"/>
            </a:lvl4pPr>
            <a:lvl5pPr marL="1165494" indent="0">
              <a:buNone/>
              <a:defRPr sz="1020" b="1"/>
            </a:lvl5pPr>
            <a:lvl6pPr marL="1456868" indent="0">
              <a:buNone/>
              <a:defRPr sz="1020" b="1"/>
            </a:lvl6pPr>
            <a:lvl7pPr marL="1748241" indent="0">
              <a:buNone/>
              <a:defRPr sz="1020" b="1"/>
            </a:lvl7pPr>
            <a:lvl8pPr marL="2039615" indent="0">
              <a:buNone/>
              <a:defRPr sz="1020" b="1"/>
            </a:lvl8pPr>
            <a:lvl9pPr marL="2330988" indent="0">
              <a:buNone/>
              <a:defRPr sz="10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596406"/>
            <a:ext cx="5028842" cy="2348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071352"/>
            <a:ext cx="5053608" cy="525053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374" indent="0">
              <a:buNone/>
              <a:defRPr sz="1275" b="1"/>
            </a:lvl2pPr>
            <a:lvl3pPr marL="582747" indent="0">
              <a:buNone/>
              <a:defRPr sz="1147" b="1"/>
            </a:lvl3pPr>
            <a:lvl4pPr marL="874121" indent="0">
              <a:buNone/>
              <a:defRPr sz="1020" b="1"/>
            </a:lvl4pPr>
            <a:lvl5pPr marL="1165494" indent="0">
              <a:buNone/>
              <a:defRPr sz="1020" b="1"/>
            </a:lvl5pPr>
            <a:lvl6pPr marL="1456868" indent="0">
              <a:buNone/>
              <a:defRPr sz="1020" b="1"/>
            </a:lvl6pPr>
            <a:lvl7pPr marL="1748241" indent="0">
              <a:buNone/>
              <a:defRPr sz="1020" b="1"/>
            </a:lvl7pPr>
            <a:lvl8pPr marL="2039615" indent="0">
              <a:buNone/>
              <a:defRPr sz="1020" b="1"/>
            </a:lvl8pPr>
            <a:lvl9pPr marL="2330988" indent="0">
              <a:buNone/>
              <a:defRPr sz="10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596406"/>
            <a:ext cx="5053608" cy="2348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8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7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291359"/>
            <a:ext cx="3833931" cy="1019757"/>
          </a:xfrm>
        </p:spPr>
        <p:txBody>
          <a:bodyPr anchor="b"/>
          <a:lstStyle>
            <a:lvl1pPr>
              <a:defRPr sz="2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629255"/>
            <a:ext cx="6017895" cy="3105808"/>
          </a:xfrm>
        </p:spPr>
        <p:txBody>
          <a:bodyPr/>
          <a:lstStyle>
            <a:lvl1pPr>
              <a:defRPr sz="2039"/>
            </a:lvl1pPr>
            <a:lvl2pPr>
              <a:defRPr sz="1784"/>
            </a:lvl2pPr>
            <a:lvl3pPr>
              <a:defRPr sz="1530"/>
            </a:lvl3pPr>
            <a:lvl4pPr>
              <a:defRPr sz="1275"/>
            </a:lvl4pPr>
            <a:lvl5pPr>
              <a:defRPr sz="1275"/>
            </a:lvl5pPr>
            <a:lvl6pPr>
              <a:defRPr sz="1275"/>
            </a:lvl6pPr>
            <a:lvl7pPr>
              <a:defRPr sz="1275"/>
            </a:lvl7pPr>
            <a:lvl8pPr>
              <a:defRPr sz="1275"/>
            </a:lvl8pPr>
            <a:lvl9pPr>
              <a:defRPr sz="12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311117"/>
            <a:ext cx="3833931" cy="2429005"/>
          </a:xfrm>
        </p:spPr>
        <p:txBody>
          <a:bodyPr/>
          <a:lstStyle>
            <a:lvl1pPr marL="0" indent="0">
              <a:buNone/>
              <a:defRPr sz="1020"/>
            </a:lvl1pPr>
            <a:lvl2pPr marL="291374" indent="0">
              <a:buNone/>
              <a:defRPr sz="892"/>
            </a:lvl2pPr>
            <a:lvl3pPr marL="582747" indent="0">
              <a:buNone/>
              <a:defRPr sz="765"/>
            </a:lvl3pPr>
            <a:lvl4pPr marL="874121" indent="0">
              <a:buNone/>
              <a:defRPr sz="637"/>
            </a:lvl4pPr>
            <a:lvl5pPr marL="1165494" indent="0">
              <a:buNone/>
              <a:defRPr sz="637"/>
            </a:lvl5pPr>
            <a:lvl6pPr marL="1456868" indent="0">
              <a:buNone/>
              <a:defRPr sz="637"/>
            </a:lvl6pPr>
            <a:lvl7pPr marL="1748241" indent="0">
              <a:buNone/>
              <a:defRPr sz="637"/>
            </a:lvl7pPr>
            <a:lvl8pPr marL="2039615" indent="0">
              <a:buNone/>
              <a:defRPr sz="637"/>
            </a:lvl8pPr>
            <a:lvl9pPr marL="2330988" indent="0">
              <a:buNone/>
              <a:defRPr sz="6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5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291359"/>
            <a:ext cx="3833931" cy="1019757"/>
          </a:xfrm>
        </p:spPr>
        <p:txBody>
          <a:bodyPr anchor="b"/>
          <a:lstStyle>
            <a:lvl1pPr>
              <a:defRPr sz="2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629255"/>
            <a:ext cx="6017895" cy="3105808"/>
          </a:xfrm>
        </p:spPr>
        <p:txBody>
          <a:bodyPr anchor="t"/>
          <a:lstStyle>
            <a:lvl1pPr marL="0" indent="0">
              <a:buNone/>
              <a:defRPr sz="2039"/>
            </a:lvl1pPr>
            <a:lvl2pPr marL="291374" indent="0">
              <a:buNone/>
              <a:defRPr sz="1784"/>
            </a:lvl2pPr>
            <a:lvl3pPr marL="582747" indent="0">
              <a:buNone/>
              <a:defRPr sz="1530"/>
            </a:lvl3pPr>
            <a:lvl4pPr marL="874121" indent="0">
              <a:buNone/>
              <a:defRPr sz="1275"/>
            </a:lvl4pPr>
            <a:lvl5pPr marL="1165494" indent="0">
              <a:buNone/>
              <a:defRPr sz="1275"/>
            </a:lvl5pPr>
            <a:lvl6pPr marL="1456868" indent="0">
              <a:buNone/>
              <a:defRPr sz="1275"/>
            </a:lvl6pPr>
            <a:lvl7pPr marL="1748241" indent="0">
              <a:buNone/>
              <a:defRPr sz="1275"/>
            </a:lvl7pPr>
            <a:lvl8pPr marL="2039615" indent="0">
              <a:buNone/>
              <a:defRPr sz="1275"/>
            </a:lvl8pPr>
            <a:lvl9pPr marL="2330988" indent="0">
              <a:buNone/>
              <a:defRPr sz="12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311117"/>
            <a:ext cx="3833931" cy="2429005"/>
          </a:xfrm>
        </p:spPr>
        <p:txBody>
          <a:bodyPr/>
          <a:lstStyle>
            <a:lvl1pPr marL="0" indent="0">
              <a:buNone/>
              <a:defRPr sz="1020"/>
            </a:lvl1pPr>
            <a:lvl2pPr marL="291374" indent="0">
              <a:buNone/>
              <a:defRPr sz="892"/>
            </a:lvl2pPr>
            <a:lvl3pPr marL="582747" indent="0">
              <a:buNone/>
              <a:defRPr sz="765"/>
            </a:lvl3pPr>
            <a:lvl4pPr marL="874121" indent="0">
              <a:buNone/>
              <a:defRPr sz="637"/>
            </a:lvl4pPr>
            <a:lvl5pPr marL="1165494" indent="0">
              <a:buNone/>
              <a:defRPr sz="637"/>
            </a:lvl5pPr>
            <a:lvl6pPr marL="1456868" indent="0">
              <a:buNone/>
              <a:defRPr sz="637"/>
            </a:lvl6pPr>
            <a:lvl7pPr marL="1748241" indent="0">
              <a:buNone/>
              <a:defRPr sz="637"/>
            </a:lvl7pPr>
            <a:lvl8pPr marL="2039615" indent="0">
              <a:buNone/>
              <a:defRPr sz="637"/>
            </a:lvl8pPr>
            <a:lvl9pPr marL="2330988" indent="0">
              <a:buNone/>
              <a:defRPr sz="6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1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232683"/>
            <a:ext cx="10252710" cy="844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163413"/>
            <a:ext cx="10252710" cy="277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4050702"/>
            <a:ext cx="2674620" cy="232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2FE8-3BD4-4766-8A3B-D5B6889B1431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4050702"/>
            <a:ext cx="4011930" cy="232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4050702"/>
            <a:ext cx="2674620" cy="232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8548D-66D9-439A-93E5-1A5F916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3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82747" rtl="0" eaLnBrk="1" latinLnBrk="0" hangingPunct="1">
        <a:lnSpc>
          <a:spcPct val="90000"/>
        </a:lnSpc>
        <a:spcBef>
          <a:spcPct val="0"/>
        </a:spcBef>
        <a:buNone/>
        <a:defRPr sz="28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687" indent="-145687" algn="l" defTabSz="582747" rtl="0" eaLnBrk="1" latinLnBrk="0" hangingPunct="1">
        <a:lnSpc>
          <a:spcPct val="90000"/>
        </a:lnSpc>
        <a:spcBef>
          <a:spcPts val="637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1pPr>
      <a:lvl2pPr marL="437060" indent="-145687" algn="l" defTabSz="582747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28434" indent="-145687" algn="l" defTabSz="582747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19807" indent="-145687" algn="l" defTabSz="582747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7" kern="1200">
          <a:solidFill>
            <a:schemeClr val="tx1"/>
          </a:solidFill>
          <a:latin typeface="+mn-lt"/>
          <a:ea typeface="+mn-ea"/>
          <a:cs typeface="+mn-cs"/>
        </a:defRPr>
      </a:lvl4pPr>
      <a:lvl5pPr marL="1311181" indent="-145687" algn="l" defTabSz="582747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7" kern="1200">
          <a:solidFill>
            <a:schemeClr val="tx1"/>
          </a:solidFill>
          <a:latin typeface="+mn-lt"/>
          <a:ea typeface="+mn-ea"/>
          <a:cs typeface="+mn-cs"/>
        </a:defRPr>
      </a:lvl5pPr>
      <a:lvl6pPr marL="1602555" indent="-145687" algn="l" defTabSz="582747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7" kern="1200">
          <a:solidFill>
            <a:schemeClr val="tx1"/>
          </a:solidFill>
          <a:latin typeface="+mn-lt"/>
          <a:ea typeface="+mn-ea"/>
          <a:cs typeface="+mn-cs"/>
        </a:defRPr>
      </a:lvl6pPr>
      <a:lvl7pPr marL="1893928" indent="-145687" algn="l" defTabSz="582747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7" kern="1200">
          <a:solidFill>
            <a:schemeClr val="tx1"/>
          </a:solidFill>
          <a:latin typeface="+mn-lt"/>
          <a:ea typeface="+mn-ea"/>
          <a:cs typeface="+mn-cs"/>
        </a:defRPr>
      </a:lvl7pPr>
      <a:lvl8pPr marL="2185302" indent="-145687" algn="l" defTabSz="582747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7" kern="1200">
          <a:solidFill>
            <a:schemeClr val="tx1"/>
          </a:solidFill>
          <a:latin typeface="+mn-lt"/>
          <a:ea typeface="+mn-ea"/>
          <a:cs typeface="+mn-cs"/>
        </a:defRPr>
      </a:lvl8pPr>
      <a:lvl9pPr marL="2476675" indent="-145687" algn="l" defTabSz="582747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747" rtl="0" eaLnBrk="1" latinLnBrk="0" hangingPunct="1">
        <a:defRPr sz="1147" kern="1200">
          <a:solidFill>
            <a:schemeClr val="tx1"/>
          </a:solidFill>
          <a:latin typeface="+mn-lt"/>
          <a:ea typeface="+mn-ea"/>
          <a:cs typeface="+mn-cs"/>
        </a:defRPr>
      </a:lvl1pPr>
      <a:lvl2pPr marL="291374" algn="l" defTabSz="582747" rtl="0" eaLnBrk="1" latinLnBrk="0" hangingPunct="1">
        <a:defRPr sz="1147" kern="1200">
          <a:solidFill>
            <a:schemeClr val="tx1"/>
          </a:solidFill>
          <a:latin typeface="+mn-lt"/>
          <a:ea typeface="+mn-ea"/>
          <a:cs typeface="+mn-cs"/>
        </a:defRPr>
      </a:lvl2pPr>
      <a:lvl3pPr marL="582747" algn="l" defTabSz="582747" rtl="0" eaLnBrk="1" latinLnBrk="0" hangingPunct="1">
        <a:defRPr sz="1147" kern="1200">
          <a:solidFill>
            <a:schemeClr val="tx1"/>
          </a:solidFill>
          <a:latin typeface="+mn-lt"/>
          <a:ea typeface="+mn-ea"/>
          <a:cs typeface="+mn-cs"/>
        </a:defRPr>
      </a:lvl3pPr>
      <a:lvl4pPr marL="874121" algn="l" defTabSz="582747" rtl="0" eaLnBrk="1" latinLnBrk="0" hangingPunct="1">
        <a:defRPr sz="1147" kern="1200">
          <a:solidFill>
            <a:schemeClr val="tx1"/>
          </a:solidFill>
          <a:latin typeface="+mn-lt"/>
          <a:ea typeface="+mn-ea"/>
          <a:cs typeface="+mn-cs"/>
        </a:defRPr>
      </a:lvl4pPr>
      <a:lvl5pPr marL="1165494" algn="l" defTabSz="582747" rtl="0" eaLnBrk="1" latinLnBrk="0" hangingPunct="1">
        <a:defRPr sz="1147" kern="1200">
          <a:solidFill>
            <a:schemeClr val="tx1"/>
          </a:solidFill>
          <a:latin typeface="+mn-lt"/>
          <a:ea typeface="+mn-ea"/>
          <a:cs typeface="+mn-cs"/>
        </a:defRPr>
      </a:lvl5pPr>
      <a:lvl6pPr marL="1456868" algn="l" defTabSz="582747" rtl="0" eaLnBrk="1" latinLnBrk="0" hangingPunct="1">
        <a:defRPr sz="1147" kern="1200">
          <a:solidFill>
            <a:schemeClr val="tx1"/>
          </a:solidFill>
          <a:latin typeface="+mn-lt"/>
          <a:ea typeface="+mn-ea"/>
          <a:cs typeface="+mn-cs"/>
        </a:defRPr>
      </a:lvl6pPr>
      <a:lvl7pPr marL="1748241" algn="l" defTabSz="582747" rtl="0" eaLnBrk="1" latinLnBrk="0" hangingPunct="1">
        <a:defRPr sz="1147" kern="1200">
          <a:solidFill>
            <a:schemeClr val="tx1"/>
          </a:solidFill>
          <a:latin typeface="+mn-lt"/>
          <a:ea typeface="+mn-ea"/>
          <a:cs typeface="+mn-cs"/>
        </a:defRPr>
      </a:lvl7pPr>
      <a:lvl8pPr marL="2039615" algn="l" defTabSz="582747" rtl="0" eaLnBrk="1" latinLnBrk="0" hangingPunct="1">
        <a:defRPr sz="1147" kern="1200">
          <a:solidFill>
            <a:schemeClr val="tx1"/>
          </a:solidFill>
          <a:latin typeface="+mn-lt"/>
          <a:ea typeface="+mn-ea"/>
          <a:cs typeface="+mn-cs"/>
        </a:defRPr>
      </a:lvl8pPr>
      <a:lvl9pPr marL="2330988" algn="l" defTabSz="582747" rtl="0" eaLnBrk="1" latinLnBrk="0" hangingPunct="1">
        <a:defRPr sz="11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4174" y="65789"/>
            <a:ext cx="12657099" cy="4221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239" y="4035202"/>
            <a:ext cx="2879681" cy="3351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543" dirty="0"/>
              <a:t>Total Feedforward Strength [</a:t>
            </a:r>
            <a:r>
              <a:rPr lang="en-US" sz="1543" dirty="0" err="1"/>
              <a:t>a.u</a:t>
            </a:r>
            <a:r>
              <a:rPr lang="en-US" sz="1543" dirty="0"/>
              <a:t>.]</a:t>
            </a:r>
            <a:endParaRPr lang="en-US" sz="1543" dirty="0"/>
          </a:p>
        </p:txBody>
      </p:sp>
      <p:sp>
        <p:nvSpPr>
          <p:cNvPr id="6" name="TextBox 5"/>
          <p:cNvSpPr txBox="1"/>
          <p:nvPr/>
        </p:nvSpPr>
        <p:spPr>
          <a:xfrm>
            <a:off x="3927858" y="4035202"/>
            <a:ext cx="2879681" cy="3351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543" dirty="0"/>
              <a:t>Total Feedforward Strength [</a:t>
            </a:r>
            <a:r>
              <a:rPr lang="en-US" sz="1543" dirty="0" err="1"/>
              <a:t>a.u</a:t>
            </a:r>
            <a:r>
              <a:rPr lang="en-US" sz="1543" dirty="0"/>
              <a:t>.]</a:t>
            </a:r>
            <a:endParaRPr lang="en-US" sz="1543" dirty="0"/>
          </a:p>
        </p:txBody>
      </p:sp>
      <p:sp>
        <p:nvSpPr>
          <p:cNvPr id="7" name="TextBox 6"/>
          <p:cNvSpPr txBox="1"/>
          <p:nvPr/>
        </p:nvSpPr>
        <p:spPr>
          <a:xfrm>
            <a:off x="7580311" y="4035202"/>
            <a:ext cx="2879681" cy="3351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543" dirty="0"/>
              <a:t>Total Feedforward Strength [</a:t>
            </a:r>
            <a:r>
              <a:rPr lang="en-US" sz="1543" dirty="0" err="1"/>
              <a:t>a.u</a:t>
            </a:r>
            <a:r>
              <a:rPr lang="en-US" sz="1543" dirty="0"/>
              <a:t>.]</a:t>
            </a:r>
            <a:endParaRPr lang="en-US" sz="1543" dirty="0"/>
          </a:p>
        </p:txBody>
      </p:sp>
      <p:sp>
        <p:nvSpPr>
          <p:cNvPr id="8" name="TextBox 7"/>
          <p:cNvSpPr txBox="1"/>
          <p:nvPr/>
        </p:nvSpPr>
        <p:spPr>
          <a:xfrm>
            <a:off x="1017309" y="65790"/>
            <a:ext cx="1687222" cy="3351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43" dirty="0"/>
              <a:t>UU</a:t>
            </a:r>
            <a:endParaRPr lang="en-US" sz="1543" dirty="0"/>
          </a:p>
        </p:txBody>
      </p:sp>
      <p:sp>
        <p:nvSpPr>
          <p:cNvPr id="9" name="TextBox 8"/>
          <p:cNvSpPr txBox="1"/>
          <p:nvPr/>
        </p:nvSpPr>
        <p:spPr>
          <a:xfrm>
            <a:off x="4612895" y="65790"/>
            <a:ext cx="1687222" cy="3351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43" dirty="0"/>
              <a:t>GG</a:t>
            </a:r>
            <a:endParaRPr lang="en-US" sz="1543" dirty="0"/>
          </a:p>
        </p:txBody>
      </p:sp>
      <p:sp>
        <p:nvSpPr>
          <p:cNvPr id="10" name="TextBox 9"/>
          <p:cNvSpPr txBox="1"/>
          <p:nvPr/>
        </p:nvSpPr>
        <p:spPr>
          <a:xfrm>
            <a:off x="8208481" y="65790"/>
            <a:ext cx="1687222" cy="3351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43" dirty="0"/>
              <a:t>UE</a:t>
            </a:r>
            <a:endParaRPr lang="en-US" sz="1543" dirty="0"/>
          </a:p>
        </p:txBody>
      </p:sp>
      <p:sp>
        <p:nvSpPr>
          <p:cNvPr id="11" name="TextBox 10"/>
          <p:cNvSpPr txBox="1"/>
          <p:nvPr/>
        </p:nvSpPr>
        <p:spPr>
          <a:xfrm>
            <a:off x="10368093" y="220876"/>
            <a:ext cx="3038213" cy="76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23" b="1" dirty="0">
                <a:solidFill>
                  <a:srgbClr val="00FF00"/>
                </a:solidFill>
                <a:latin typeface="Calibri" panose="020F0502020204030204" pitchFamily="34" charset="0"/>
              </a:rPr>
              <a:t>−</a:t>
            </a:r>
            <a:r>
              <a:rPr lang="en-US" altLang="ko-KR" sz="1423" dirty="0"/>
              <a:t> Strong oscillation</a:t>
            </a:r>
          </a:p>
          <a:p>
            <a:r>
              <a:rPr lang="en-US" altLang="ko-KR" sz="1423" b="1" dirty="0">
                <a:solidFill>
                  <a:srgbClr val="FF00FF"/>
                </a:solidFill>
                <a:latin typeface="Calibri" panose="020F0502020204030204" pitchFamily="34" charset="0"/>
              </a:rPr>
              <a:t>−</a:t>
            </a:r>
            <a:r>
              <a:rPr lang="en-US" altLang="ko-KR" sz="1423" dirty="0"/>
              <a:t> Weak oscillation</a:t>
            </a:r>
          </a:p>
          <a:p>
            <a:r>
              <a:rPr lang="en-US" altLang="ko-KR" sz="1423" b="1" dirty="0">
                <a:latin typeface="Calibri" panose="020F0502020204030204" pitchFamily="34" charset="0"/>
              </a:rPr>
              <a:t>−</a:t>
            </a:r>
            <a:r>
              <a:rPr lang="en-US" altLang="ko-KR" sz="1423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423" dirty="0"/>
              <a:t>Static input</a:t>
            </a:r>
            <a:endParaRPr lang="ko-KR" altLang="en-US" sz="1423" dirty="0"/>
          </a:p>
        </p:txBody>
      </p:sp>
    </p:spTree>
    <p:extLst>
      <p:ext uri="{BB962C8B-B14F-4D97-AF65-F5344CB8AC3E}">
        <p14:creationId xmlns:p14="http://schemas.microsoft.com/office/powerpoint/2010/main" val="32935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30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1</cp:revision>
  <dcterms:created xsi:type="dcterms:W3CDTF">2015-07-08T18:04:46Z</dcterms:created>
  <dcterms:modified xsi:type="dcterms:W3CDTF">2015-07-08T18:06:14Z</dcterms:modified>
</cp:coreProperties>
</file>