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379075" cy="3694113"/>
  <p:notesSz cx="6858000" cy="9144000"/>
  <p:defaultTextStyle>
    <a:defPPr>
      <a:defRPr lang="en-US"/>
    </a:defPPr>
    <a:lvl1pPr marL="0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333738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667476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001214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1334952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1668690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2002428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2336165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2669903" algn="l" defTabSz="66747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385" y="604569"/>
            <a:ext cx="7784306" cy="1286099"/>
          </a:xfrm>
        </p:spPr>
        <p:txBody>
          <a:bodyPr anchor="b"/>
          <a:lstStyle>
            <a:lvl1pPr algn="ctr">
              <a:defRPr sz="32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85" y="1940265"/>
            <a:ext cx="7784306" cy="891889"/>
          </a:xfrm>
        </p:spPr>
        <p:txBody>
          <a:bodyPr/>
          <a:lstStyle>
            <a:lvl1pPr marL="0" indent="0" algn="ctr">
              <a:buNone/>
              <a:defRPr sz="1293"/>
            </a:lvl1pPr>
            <a:lvl2pPr marL="246294" indent="0" algn="ctr">
              <a:buNone/>
              <a:defRPr sz="1077"/>
            </a:lvl2pPr>
            <a:lvl3pPr marL="492587" indent="0" algn="ctr">
              <a:buNone/>
              <a:defRPr sz="970"/>
            </a:lvl3pPr>
            <a:lvl4pPr marL="738881" indent="0" algn="ctr">
              <a:buNone/>
              <a:defRPr sz="862"/>
            </a:lvl4pPr>
            <a:lvl5pPr marL="985175" indent="0" algn="ctr">
              <a:buNone/>
              <a:defRPr sz="862"/>
            </a:lvl5pPr>
            <a:lvl6pPr marL="1231468" indent="0" algn="ctr">
              <a:buNone/>
              <a:defRPr sz="862"/>
            </a:lvl6pPr>
            <a:lvl7pPr marL="1477762" indent="0" algn="ctr">
              <a:buNone/>
              <a:defRPr sz="862"/>
            </a:lvl7pPr>
            <a:lvl8pPr marL="1724055" indent="0" algn="ctr">
              <a:buNone/>
              <a:defRPr sz="862"/>
            </a:lvl8pPr>
            <a:lvl9pPr marL="1970349" indent="0" algn="ctr">
              <a:buNone/>
              <a:defRPr sz="8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526" y="196677"/>
            <a:ext cx="2237988" cy="31305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61" y="196677"/>
            <a:ext cx="6584226" cy="3130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56" y="920963"/>
            <a:ext cx="8951952" cy="1536648"/>
          </a:xfrm>
        </p:spPr>
        <p:txBody>
          <a:bodyPr anchor="b"/>
          <a:lstStyle>
            <a:lvl1pPr>
              <a:defRPr sz="32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56" y="2472149"/>
            <a:ext cx="8951952" cy="808087"/>
          </a:xfrm>
        </p:spPr>
        <p:txBody>
          <a:bodyPr/>
          <a:lstStyle>
            <a:lvl1pPr marL="0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1pPr>
            <a:lvl2pPr marL="246294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2pPr>
            <a:lvl3pPr marL="492587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3pPr>
            <a:lvl4pPr marL="738881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4pPr>
            <a:lvl5pPr marL="985175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5pPr>
            <a:lvl6pPr marL="1231468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6pPr>
            <a:lvl7pPr marL="1477762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7pPr>
            <a:lvl8pPr marL="1724055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8pPr>
            <a:lvl9pPr marL="1970349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1" y="983386"/>
            <a:ext cx="4411107" cy="2343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407" y="983386"/>
            <a:ext cx="4411107" cy="2343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96678"/>
            <a:ext cx="8951952" cy="714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14" y="905571"/>
            <a:ext cx="4390835" cy="443806"/>
          </a:xfrm>
        </p:spPr>
        <p:txBody>
          <a:bodyPr anchor="b"/>
          <a:lstStyle>
            <a:lvl1pPr marL="0" indent="0">
              <a:buNone/>
              <a:defRPr sz="1293" b="1"/>
            </a:lvl1pPr>
            <a:lvl2pPr marL="246294" indent="0">
              <a:buNone/>
              <a:defRPr sz="1077" b="1"/>
            </a:lvl2pPr>
            <a:lvl3pPr marL="492587" indent="0">
              <a:buNone/>
              <a:defRPr sz="970" b="1"/>
            </a:lvl3pPr>
            <a:lvl4pPr marL="738881" indent="0">
              <a:buNone/>
              <a:defRPr sz="862" b="1"/>
            </a:lvl4pPr>
            <a:lvl5pPr marL="985175" indent="0">
              <a:buNone/>
              <a:defRPr sz="862" b="1"/>
            </a:lvl5pPr>
            <a:lvl6pPr marL="1231468" indent="0">
              <a:buNone/>
              <a:defRPr sz="862" b="1"/>
            </a:lvl6pPr>
            <a:lvl7pPr marL="1477762" indent="0">
              <a:buNone/>
              <a:defRPr sz="862" b="1"/>
            </a:lvl7pPr>
            <a:lvl8pPr marL="1724055" indent="0">
              <a:buNone/>
              <a:defRPr sz="862" b="1"/>
            </a:lvl8pPr>
            <a:lvl9pPr marL="1970349" indent="0">
              <a:buNone/>
              <a:defRPr sz="8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914" y="1349377"/>
            <a:ext cx="4390835" cy="1984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4407" y="905571"/>
            <a:ext cx="4412459" cy="443806"/>
          </a:xfrm>
        </p:spPr>
        <p:txBody>
          <a:bodyPr anchor="b"/>
          <a:lstStyle>
            <a:lvl1pPr marL="0" indent="0">
              <a:buNone/>
              <a:defRPr sz="1293" b="1"/>
            </a:lvl1pPr>
            <a:lvl2pPr marL="246294" indent="0">
              <a:buNone/>
              <a:defRPr sz="1077" b="1"/>
            </a:lvl2pPr>
            <a:lvl3pPr marL="492587" indent="0">
              <a:buNone/>
              <a:defRPr sz="970" b="1"/>
            </a:lvl3pPr>
            <a:lvl4pPr marL="738881" indent="0">
              <a:buNone/>
              <a:defRPr sz="862" b="1"/>
            </a:lvl4pPr>
            <a:lvl5pPr marL="985175" indent="0">
              <a:buNone/>
              <a:defRPr sz="862" b="1"/>
            </a:lvl5pPr>
            <a:lvl6pPr marL="1231468" indent="0">
              <a:buNone/>
              <a:defRPr sz="862" b="1"/>
            </a:lvl6pPr>
            <a:lvl7pPr marL="1477762" indent="0">
              <a:buNone/>
              <a:defRPr sz="862" b="1"/>
            </a:lvl7pPr>
            <a:lvl8pPr marL="1724055" indent="0">
              <a:buNone/>
              <a:defRPr sz="862" b="1"/>
            </a:lvl8pPr>
            <a:lvl9pPr marL="1970349" indent="0">
              <a:buNone/>
              <a:defRPr sz="8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4407" y="1349377"/>
            <a:ext cx="4412459" cy="1984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246274"/>
            <a:ext cx="3347522" cy="861960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459" y="531884"/>
            <a:ext cx="5254407" cy="2625215"/>
          </a:xfrm>
        </p:spPr>
        <p:txBody>
          <a:bodyPr/>
          <a:lstStyle>
            <a:lvl1pPr>
              <a:defRPr sz="1724"/>
            </a:lvl1pPr>
            <a:lvl2pPr>
              <a:defRPr sz="1508"/>
            </a:lvl2pPr>
            <a:lvl3pPr>
              <a:defRPr sz="1293"/>
            </a:lvl3pPr>
            <a:lvl4pPr>
              <a:defRPr sz="1077"/>
            </a:lvl4pPr>
            <a:lvl5pPr>
              <a:defRPr sz="1077"/>
            </a:lvl5pPr>
            <a:lvl6pPr>
              <a:defRPr sz="1077"/>
            </a:lvl6pPr>
            <a:lvl7pPr>
              <a:defRPr sz="1077"/>
            </a:lvl7pPr>
            <a:lvl8pPr>
              <a:defRPr sz="1077"/>
            </a:lvl8pPr>
            <a:lvl9pPr>
              <a:defRPr sz="10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1108234"/>
            <a:ext cx="3347522" cy="2053140"/>
          </a:xfrm>
        </p:spPr>
        <p:txBody>
          <a:bodyPr/>
          <a:lstStyle>
            <a:lvl1pPr marL="0" indent="0">
              <a:buNone/>
              <a:defRPr sz="862"/>
            </a:lvl1pPr>
            <a:lvl2pPr marL="246294" indent="0">
              <a:buNone/>
              <a:defRPr sz="754"/>
            </a:lvl2pPr>
            <a:lvl3pPr marL="492587" indent="0">
              <a:buNone/>
              <a:defRPr sz="646"/>
            </a:lvl3pPr>
            <a:lvl4pPr marL="738881" indent="0">
              <a:buNone/>
              <a:defRPr sz="539"/>
            </a:lvl4pPr>
            <a:lvl5pPr marL="985175" indent="0">
              <a:buNone/>
              <a:defRPr sz="539"/>
            </a:lvl5pPr>
            <a:lvl6pPr marL="1231468" indent="0">
              <a:buNone/>
              <a:defRPr sz="539"/>
            </a:lvl6pPr>
            <a:lvl7pPr marL="1477762" indent="0">
              <a:buNone/>
              <a:defRPr sz="539"/>
            </a:lvl7pPr>
            <a:lvl8pPr marL="1724055" indent="0">
              <a:buNone/>
              <a:defRPr sz="539"/>
            </a:lvl8pPr>
            <a:lvl9pPr marL="1970349" indent="0">
              <a:buNone/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246274"/>
            <a:ext cx="3347522" cy="861960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459" y="531884"/>
            <a:ext cx="5254407" cy="2625215"/>
          </a:xfrm>
        </p:spPr>
        <p:txBody>
          <a:bodyPr anchor="t"/>
          <a:lstStyle>
            <a:lvl1pPr marL="0" indent="0">
              <a:buNone/>
              <a:defRPr sz="1724"/>
            </a:lvl1pPr>
            <a:lvl2pPr marL="246294" indent="0">
              <a:buNone/>
              <a:defRPr sz="1508"/>
            </a:lvl2pPr>
            <a:lvl3pPr marL="492587" indent="0">
              <a:buNone/>
              <a:defRPr sz="1293"/>
            </a:lvl3pPr>
            <a:lvl4pPr marL="738881" indent="0">
              <a:buNone/>
              <a:defRPr sz="1077"/>
            </a:lvl4pPr>
            <a:lvl5pPr marL="985175" indent="0">
              <a:buNone/>
              <a:defRPr sz="1077"/>
            </a:lvl5pPr>
            <a:lvl6pPr marL="1231468" indent="0">
              <a:buNone/>
              <a:defRPr sz="1077"/>
            </a:lvl6pPr>
            <a:lvl7pPr marL="1477762" indent="0">
              <a:buNone/>
              <a:defRPr sz="1077"/>
            </a:lvl7pPr>
            <a:lvl8pPr marL="1724055" indent="0">
              <a:buNone/>
              <a:defRPr sz="1077"/>
            </a:lvl8pPr>
            <a:lvl9pPr marL="1970349" indent="0">
              <a:buNone/>
              <a:defRPr sz="10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1108234"/>
            <a:ext cx="3347522" cy="2053140"/>
          </a:xfrm>
        </p:spPr>
        <p:txBody>
          <a:bodyPr/>
          <a:lstStyle>
            <a:lvl1pPr marL="0" indent="0">
              <a:buNone/>
              <a:defRPr sz="862"/>
            </a:lvl1pPr>
            <a:lvl2pPr marL="246294" indent="0">
              <a:buNone/>
              <a:defRPr sz="754"/>
            </a:lvl2pPr>
            <a:lvl3pPr marL="492587" indent="0">
              <a:buNone/>
              <a:defRPr sz="646"/>
            </a:lvl3pPr>
            <a:lvl4pPr marL="738881" indent="0">
              <a:buNone/>
              <a:defRPr sz="539"/>
            </a:lvl4pPr>
            <a:lvl5pPr marL="985175" indent="0">
              <a:buNone/>
              <a:defRPr sz="539"/>
            </a:lvl5pPr>
            <a:lvl6pPr marL="1231468" indent="0">
              <a:buNone/>
              <a:defRPr sz="539"/>
            </a:lvl6pPr>
            <a:lvl7pPr marL="1477762" indent="0">
              <a:buNone/>
              <a:defRPr sz="539"/>
            </a:lvl7pPr>
            <a:lvl8pPr marL="1724055" indent="0">
              <a:buNone/>
              <a:defRPr sz="539"/>
            </a:lvl8pPr>
            <a:lvl9pPr marL="1970349" indent="0">
              <a:buNone/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562" y="196678"/>
            <a:ext cx="8951952" cy="71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62" y="983386"/>
            <a:ext cx="8951952" cy="234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561" y="3423896"/>
            <a:ext cx="2335292" cy="19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069" y="3423896"/>
            <a:ext cx="3502938" cy="19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22" y="3423896"/>
            <a:ext cx="2335292" cy="19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92587" rtl="0" eaLnBrk="1" latinLnBrk="0" hangingPunct="1">
        <a:lnSpc>
          <a:spcPct val="90000"/>
        </a:lnSpc>
        <a:spcBef>
          <a:spcPct val="0"/>
        </a:spcBef>
        <a:buNone/>
        <a:defRPr sz="2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147" indent="-123147" algn="l" defTabSz="492587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508" kern="1200">
          <a:solidFill>
            <a:schemeClr val="tx1"/>
          </a:solidFill>
          <a:latin typeface="+mn-lt"/>
          <a:ea typeface="+mn-ea"/>
          <a:cs typeface="+mn-cs"/>
        </a:defRPr>
      </a:lvl1pPr>
      <a:lvl2pPr marL="369440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3" kern="1200">
          <a:solidFill>
            <a:schemeClr val="tx1"/>
          </a:solidFill>
          <a:latin typeface="+mn-lt"/>
          <a:ea typeface="+mn-ea"/>
          <a:cs typeface="+mn-cs"/>
        </a:defRPr>
      </a:lvl2pPr>
      <a:lvl3pPr marL="615734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3pPr>
      <a:lvl4pPr marL="862028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4pPr>
      <a:lvl5pPr marL="1108321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5pPr>
      <a:lvl6pPr marL="1354615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6pPr>
      <a:lvl7pPr marL="1600909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7pPr>
      <a:lvl8pPr marL="1847202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8pPr>
      <a:lvl9pPr marL="2093496" indent="-123147" algn="l" defTabSz="49258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46294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2pPr>
      <a:lvl3pPr marL="492587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3pPr>
      <a:lvl4pPr marL="738881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4pPr>
      <a:lvl5pPr marL="985175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5pPr>
      <a:lvl6pPr marL="1231468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6pPr>
      <a:lvl7pPr marL="1477762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7pPr>
      <a:lvl8pPr marL="1724055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8pPr>
      <a:lvl9pPr marL="1970349" algn="l" defTabSz="492587" rtl="0" eaLnBrk="1" latinLnBrk="0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593" y="0"/>
            <a:ext cx="10374482" cy="3693592"/>
            <a:chOff x="353128" y="333663"/>
            <a:chExt cx="10374482" cy="3693592"/>
          </a:xfrm>
        </p:grpSpPr>
        <p:grpSp>
          <p:nvGrpSpPr>
            <p:cNvPr id="39" name="Group 38"/>
            <p:cNvGrpSpPr/>
            <p:nvPr/>
          </p:nvGrpSpPr>
          <p:grpSpPr>
            <a:xfrm>
              <a:off x="6237800" y="1142190"/>
              <a:ext cx="4489810" cy="2548664"/>
              <a:chOff x="5225805" y="2173274"/>
              <a:chExt cx="3579638" cy="2032000"/>
            </a:xfrm>
          </p:grpSpPr>
          <p:pic>
            <p:nvPicPr>
              <p:cNvPr id="33" name="그림 2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25805" y="2173274"/>
                <a:ext cx="3579638" cy="2032000"/>
              </a:xfrm>
              <a:prstGeom prst="rect">
                <a:avLst/>
              </a:prstGeom>
            </p:spPr>
          </p:pic>
          <p:cxnSp>
            <p:nvCxnSpPr>
              <p:cNvPr id="36" name="직선 화살표 연결선 300"/>
              <p:cNvCxnSpPr/>
              <p:nvPr/>
            </p:nvCxnSpPr>
            <p:spPr>
              <a:xfrm>
                <a:off x="5825921" y="2448501"/>
                <a:ext cx="0" cy="14586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42127" y="426865"/>
              <a:ext cx="4326123" cy="3410489"/>
              <a:chOff x="1292637" y="1672033"/>
              <a:chExt cx="3213355" cy="2533241"/>
            </a:xfrm>
          </p:grpSpPr>
          <p:pic>
            <p:nvPicPr>
              <p:cNvPr id="31" name="그림 2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637" y="1672033"/>
                <a:ext cx="2841017" cy="2533241"/>
              </a:xfrm>
              <a:prstGeom prst="rect">
                <a:avLst/>
              </a:prstGeom>
            </p:spPr>
          </p:pic>
          <p:pic>
            <p:nvPicPr>
              <p:cNvPr id="32" name="그림 297"/>
              <p:cNvPicPr>
                <a:picLocks noChangeAspect="1"/>
              </p:cNvPicPr>
              <p:nvPr/>
            </p:nvPicPr>
            <p:blipFill rotWithShape="1">
              <a:blip r:embed="rId4"/>
              <a:srcRect l="64611" t="13369" r="28628" b="79699"/>
              <a:stretch/>
            </p:blipFill>
            <p:spPr>
              <a:xfrm>
                <a:off x="3211943" y="1710213"/>
                <a:ext cx="1294049" cy="665724"/>
              </a:xfrm>
              <a:prstGeom prst="rect">
                <a:avLst/>
              </a:prstGeom>
            </p:spPr>
          </p:pic>
          <p:cxnSp>
            <p:nvCxnSpPr>
              <p:cNvPr id="35" name="직선 화살표 연결선 2"/>
              <p:cNvCxnSpPr/>
              <p:nvPr/>
            </p:nvCxnSpPr>
            <p:spPr>
              <a:xfrm>
                <a:off x="1822331" y="2317271"/>
                <a:ext cx="0" cy="93087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353128" y="559238"/>
              <a:ext cx="588562" cy="2666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3318" y="1947443"/>
              <a:ext cx="1157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Gain [</a:t>
              </a:r>
              <a:r>
                <a:rPr lang="en-US" sz="1800" dirty="0" err="1"/>
                <a:t>a.u</a:t>
              </a:r>
              <a:r>
                <a:rPr lang="en-US" sz="1800" dirty="0"/>
                <a:t>.]</a:t>
              </a:r>
              <a:endParaRPr 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5599" y="1873480"/>
              <a:ext cx="288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3455" y="579016"/>
              <a:ext cx="288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5367272" y="2265163"/>
                  <a:ext cx="1782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800" dirty="0">
                      <a:latin typeface="Calibri" panose="020F0502020204030204" pitchFamily="34" charset="0"/>
                    </a:rPr>
                    <a:t>SO-S 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a14:m>
                  <a:r>
                    <a:rPr lang="en-US" sz="1800" dirty="0"/>
                    <a:t>Gain [</a:t>
                  </a:r>
                  <a:r>
                    <a:rPr lang="en-US" sz="1800" dirty="0" err="1"/>
                    <a:t>a.u</a:t>
                  </a:r>
                  <a:r>
                    <a:rPr lang="en-US" sz="1800" dirty="0"/>
                    <a:t>.]</a:t>
                  </a:r>
                  <a:endParaRPr lang="en-US" sz="18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7272" y="2265163"/>
                  <a:ext cx="17828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197" t="-2740" r="-24590" b="-3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6232960" y="1148843"/>
              <a:ext cx="53008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44805" y="3690854"/>
              <a:ext cx="2821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(All significantly different; t-test, p&lt; 0.05)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7328" y="3750256"/>
              <a:ext cx="2821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(All significantly different; t-test, p&lt; 0.05)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37767" y="34985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  <a:endParaRPr lang="en-US" sz="1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106" y="33366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2</cp:revision>
  <dcterms:created xsi:type="dcterms:W3CDTF">2015-07-08T18:04:46Z</dcterms:created>
  <dcterms:modified xsi:type="dcterms:W3CDTF">2015-07-08T18:13:53Z</dcterms:modified>
</cp:coreProperties>
</file>