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864475" cy="38036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1" d="100"/>
          <a:sy n="71" d="100"/>
        </p:scale>
        <p:origin x="2250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60" y="622496"/>
            <a:ext cx="5898356" cy="1324234"/>
          </a:xfrm>
        </p:spPr>
        <p:txBody>
          <a:bodyPr anchor="b"/>
          <a:lstStyle>
            <a:lvl1pPr algn="ctr">
              <a:defRPr sz="3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1997797"/>
            <a:ext cx="5898356" cy="918335"/>
          </a:xfrm>
        </p:spPr>
        <p:txBody>
          <a:bodyPr/>
          <a:lstStyle>
            <a:lvl1pPr marL="0" indent="0" algn="ctr">
              <a:buNone/>
              <a:defRPr sz="1331"/>
            </a:lvl1pPr>
            <a:lvl2pPr marL="253563" indent="0" algn="ctr">
              <a:buNone/>
              <a:defRPr sz="1109"/>
            </a:lvl2pPr>
            <a:lvl3pPr marL="507126" indent="0" algn="ctr">
              <a:buNone/>
              <a:defRPr sz="998"/>
            </a:lvl3pPr>
            <a:lvl4pPr marL="760689" indent="0" algn="ctr">
              <a:buNone/>
              <a:defRPr sz="887"/>
            </a:lvl4pPr>
            <a:lvl5pPr marL="1014252" indent="0" algn="ctr">
              <a:buNone/>
              <a:defRPr sz="887"/>
            </a:lvl5pPr>
            <a:lvl6pPr marL="1267816" indent="0" algn="ctr">
              <a:buNone/>
              <a:defRPr sz="887"/>
            </a:lvl6pPr>
            <a:lvl7pPr marL="1521379" indent="0" algn="ctr">
              <a:buNone/>
              <a:defRPr sz="887"/>
            </a:lvl7pPr>
            <a:lvl8pPr marL="1774942" indent="0" algn="ctr">
              <a:buNone/>
              <a:defRPr sz="887"/>
            </a:lvl8pPr>
            <a:lvl9pPr marL="2028505" indent="0" algn="ctr">
              <a:buNone/>
              <a:defRPr sz="8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5" y="202509"/>
            <a:ext cx="1695777" cy="322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202509"/>
            <a:ext cx="4989026" cy="322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6" y="948272"/>
            <a:ext cx="6783110" cy="158221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6" y="2545453"/>
            <a:ext cx="6783110" cy="832048"/>
          </a:xfrm>
        </p:spPr>
        <p:txBody>
          <a:bodyPr/>
          <a:lstStyle>
            <a:lvl1pPr marL="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1pPr>
            <a:lvl2pPr marL="253563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2pPr>
            <a:lvl3pPr marL="507126" indent="0">
              <a:buNone/>
              <a:defRPr sz="998">
                <a:solidFill>
                  <a:schemeClr val="tx1">
                    <a:tint val="75000"/>
                  </a:schemeClr>
                </a:solidFill>
              </a:defRPr>
            </a:lvl3pPr>
            <a:lvl4pPr marL="760689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4pPr>
            <a:lvl5pPr marL="1014252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5pPr>
            <a:lvl6pPr marL="1267816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6pPr>
            <a:lvl7pPr marL="1521379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7pPr>
            <a:lvl8pPr marL="1774942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8pPr>
            <a:lvl9pPr marL="2028505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1012546"/>
            <a:ext cx="3342402" cy="241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1012546"/>
            <a:ext cx="3342402" cy="241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202509"/>
            <a:ext cx="6783110" cy="735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7" y="932423"/>
            <a:ext cx="3327041" cy="456966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63" indent="0">
              <a:buNone/>
              <a:defRPr sz="1109" b="1"/>
            </a:lvl2pPr>
            <a:lvl3pPr marL="507126" indent="0">
              <a:buNone/>
              <a:defRPr sz="998" b="1"/>
            </a:lvl3pPr>
            <a:lvl4pPr marL="760689" indent="0">
              <a:buNone/>
              <a:defRPr sz="887" b="1"/>
            </a:lvl4pPr>
            <a:lvl5pPr marL="1014252" indent="0">
              <a:buNone/>
              <a:defRPr sz="887" b="1"/>
            </a:lvl5pPr>
            <a:lvl6pPr marL="1267816" indent="0">
              <a:buNone/>
              <a:defRPr sz="887" b="1"/>
            </a:lvl6pPr>
            <a:lvl7pPr marL="1521379" indent="0">
              <a:buNone/>
              <a:defRPr sz="887" b="1"/>
            </a:lvl7pPr>
            <a:lvl8pPr marL="1774942" indent="0">
              <a:buNone/>
              <a:defRPr sz="887" b="1"/>
            </a:lvl8pPr>
            <a:lvl9pPr marL="2028505" indent="0">
              <a:buNone/>
              <a:defRPr sz="8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7" y="1389389"/>
            <a:ext cx="3327041" cy="2043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932423"/>
            <a:ext cx="3343426" cy="456966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63" indent="0">
              <a:buNone/>
              <a:defRPr sz="1109" b="1"/>
            </a:lvl2pPr>
            <a:lvl3pPr marL="507126" indent="0">
              <a:buNone/>
              <a:defRPr sz="998" b="1"/>
            </a:lvl3pPr>
            <a:lvl4pPr marL="760689" indent="0">
              <a:buNone/>
              <a:defRPr sz="887" b="1"/>
            </a:lvl4pPr>
            <a:lvl5pPr marL="1014252" indent="0">
              <a:buNone/>
              <a:defRPr sz="887" b="1"/>
            </a:lvl5pPr>
            <a:lvl6pPr marL="1267816" indent="0">
              <a:buNone/>
              <a:defRPr sz="887" b="1"/>
            </a:lvl6pPr>
            <a:lvl7pPr marL="1521379" indent="0">
              <a:buNone/>
              <a:defRPr sz="887" b="1"/>
            </a:lvl7pPr>
            <a:lvl8pPr marL="1774942" indent="0">
              <a:buNone/>
              <a:defRPr sz="887" b="1"/>
            </a:lvl8pPr>
            <a:lvl9pPr marL="2028505" indent="0">
              <a:buNone/>
              <a:defRPr sz="8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1389389"/>
            <a:ext cx="3343426" cy="2043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253577"/>
            <a:ext cx="2536498" cy="88751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547655"/>
            <a:ext cx="3981390" cy="2703057"/>
          </a:xfrm>
        </p:spPr>
        <p:txBody>
          <a:bodyPr/>
          <a:lstStyle>
            <a:lvl1pPr>
              <a:defRPr sz="1775"/>
            </a:lvl1pPr>
            <a:lvl2pPr>
              <a:defRPr sz="1553"/>
            </a:lvl2pPr>
            <a:lvl3pPr>
              <a:defRPr sz="1331"/>
            </a:lvl3pPr>
            <a:lvl4pPr>
              <a:defRPr sz="1109"/>
            </a:lvl4pPr>
            <a:lvl5pPr>
              <a:defRPr sz="1109"/>
            </a:lvl5pPr>
            <a:lvl6pPr>
              <a:defRPr sz="1109"/>
            </a:lvl6pPr>
            <a:lvl7pPr>
              <a:defRPr sz="1109"/>
            </a:lvl7pPr>
            <a:lvl8pPr>
              <a:defRPr sz="1109"/>
            </a:lvl8pPr>
            <a:lvl9pPr>
              <a:defRPr sz="1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141095"/>
            <a:ext cx="2536498" cy="2114020"/>
          </a:xfrm>
        </p:spPr>
        <p:txBody>
          <a:bodyPr/>
          <a:lstStyle>
            <a:lvl1pPr marL="0" indent="0">
              <a:buNone/>
              <a:defRPr sz="887"/>
            </a:lvl1pPr>
            <a:lvl2pPr marL="253563" indent="0">
              <a:buNone/>
              <a:defRPr sz="776"/>
            </a:lvl2pPr>
            <a:lvl3pPr marL="507126" indent="0">
              <a:buNone/>
              <a:defRPr sz="666"/>
            </a:lvl3pPr>
            <a:lvl4pPr marL="760689" indent="0">
              <a:buNone/>
              <a:defRPr sz="555"/>
            </a:lvl4pPr>
            <a:lvl5pPr marL="1014252" indent="0">
              <a:buNone/>
              <a:defRPr sz="555"/>
            </a:lvl5pPr>
            <a:lvl6pPr marL="1267816" indent="0">
              <a:buNone/>
              <a:defRPr sz="555"/>
            </a:lvl6pPr>
            <a:lvl7pPr marL="1521379" indent="0">
              <a:buNone/>
              <a:defRPr sz="555"/>
            </a:lvl7pPr>
            <a:lvl8pPr marL="1774942" indent="0">
              <a:buNone/>
              <a:defRPr sz="555"/>
            </a:lvl8pPr>
            <a:lvl9pPr marL="2028505" indent="0">
              <a:buNone/>
              <a:defRPr sz="5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253577"/>
            <a:ext cx="2536498" cy="88751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547655"/>
            <a:ext cx="3981390" cy="2703057"/>
          </a:xfrm>
        </p:spPr>
        <p:txBody>
          <a:bodyPr anchor="t"/>
          <a:lstStyle>
            <a:lvl1pPr marL="0" indent="0">
              <a:buNone/>
              <a:defRPr sz="1775"/>
            </a:lvl1pPr>
            <a:lvl2pPr marL="253563" indent="0">
              <a:buNone/>
              <a:defRPr sz="1553"/>
            </a:lvl2pPr>
            <a:lvl3pPr marL="507126" indent="0">
              <a:buNone/>
              <a:defRPr sz="1331"/>
            </a:lvl3pPr>
            <a:lvl4pPr marL="760689" indent="0">
              <a:buNone/>
              <a:defRPr sz="1109"/>
            </a:lvl4pPr>
            <a:lvl5pPr marL="1014252" indent="0">
              <a:buNone/>
              <a:defRPr sz="1109"/>
            </a:lvl5pPr>
            <a:lvl6pPr marL="1267816" indent="0">
              <a:buNone/>
              <a:defRPr sz="1109"/>
            </a:lvl6pPr>
            <a:lvl7pPr marL="1521379" indent="0">
              <a:buNone/>
              <a:defRPr sz="1109"/>
            </a:lvl7pPr>
            <a:lvl8pPr marL="1774942" indent="0">
              <a:buNone/>
              <a:defRPr sz="1109"/>
            </a:lvl8pPr>
            <a:lvl9pPr marL="2028505" indent="0">
              <a:buNone/>
              <a:defRPr sz="11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141095"/>
            <a:ext cx="2536498" cy="2114020"/>
          </a:xfrm>
        </p:spPr>
        <p:txBody>
          <a:bodyPr/>
          <a:lstStyle>
            <a:lvl1pPr marL="0" indent="0">
              <a:buNone/>
              <a:defRPr sz="887"/>
            </a:lvl1pPr>
            <a:lvl2pPr marL="253563" indent="0">
              <a:buNone/>
              <a:defRPr sz="776"/>
            </a:lvl2pPr>
            <a:lvl3pPr marL="507126" indent="0">
              <a:buNone/>
              <a:defRPr sz="666"/>
            </a:lvl3pPr>
            <a:lvl4pPr marL="760689" indent="0">
              <a:buNone/>
              <a:defRPr sz="555"/>
            </a:lvl4pPr>
            <a:lvl5pPr marL="1014252" indent="0">
              <a:buNone/>
              <a:defRPr sz="555"/>
            </a:lvl5pPr>
            <a:lvl6pPr marL="1267816" indent="0">
              <a:buNone/>
              <a:defRPr sz="555"/>
            </a:lvl6pPr>
            <a:lvl7pPr marL="1521379" indent="0">
              <a:buNone/>
              <a:defRPr sz="555"/>
            </a:lvl7pPr>
            <a:lvl8pPr marL="1774942" indent="0">
              <a:buNone/>
              <a:defRPr sz="555"/>
            </a:lvl8pPr>
            <a:lvl9pPr marL="2028505" indent="0">
              <a:buNone/>
              <a:defRPr sz="5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202509"/>
            <a:ext cx="6783110" cy="73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1012546"/>
            <a:ext cx="6783110" cy="241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3525420"/>
            <a:ext cx="1769507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385E-0A37-4BCC-A56C-DAC9D5B1BDD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3525420"/>
            <a:ext cx="2654260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3525420"/>
            <a:ext cx="1769507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9E0E-36F4-431A-918A-E0CE43E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7126" rtl="0" eaLnBrk="1" latinLnBrk="0" hangingPunct="1">
        <a:lnSpc>
          <a:spcPct val="90000"/>
        </a:lnSpc>
        <a:spcBef>
          <a:spcPct val="0"/>
        </a:spcBef>
        <a:buNone/>
        <a:defRPr sz="2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782" indent="-126782" algn="l" defTabSz="507126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80345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633908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87471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4pPr>
      <a:lvl5pPr marL="1141034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597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6pPr>
      <a:lvl7pPr marL="1648160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7pPr>
      <a:lvl8pPr marL="1901723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8pPr>
      <a:lvl9pPr marL="2155287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53563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2pPr>
      <a:lvl3pPr marL="507126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3pPr>
      <a:lvl4pPr marL="760689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4pPr>
      <a:lvl5pPr marL="1014252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16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6pPr>
      <a:lvl7pPr marL="1521379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7pPr>
      <a:lvl8pPr marL="1774942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8pPr>
      <a:lvl9pPr marL="2028505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674"/>
          <a:stretch/>
        </p:blipFill>
        <p:spPr>
          <a:xfrm>
            <a:off x="-1076791" y="-401989"/>
            <a:ext cx="8681433" cy="457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4325" y="1514679"/>
            <a:ext cx="57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00" dirty="0"/>
              <a:t> UU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00" dirty="0"/>
              <a:t> GG</a:t>
            </a:r>
          </a:p>
          <a:p>
            <a:r>
              <a:rPr lang="en-US" altLang="ko-KR" sz="1400" b="1" dirty="0">
                <a:latin typeface="Calibri" panose="020F0502020204030204" pitchFamily="34" charset="0"/>
              </a:rPr>
              <a:t>−</a:t>
            </a:r>
            <a:r>
              <a:rPr lang="en-US" altLang="ko-K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400" dirty="0"/>
              <a:t>U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7956" y="1514679"/>
            <a:ext cx="57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00" dirty="0"/>
              <a:t> UU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00" dirty="0"/>
              <a:t> GG</a:t>
            </a:r>
          </a:p>
          <a:p>
            <a:r>
              <a:rPr lang="en-US" altLang="ko-KR" sz="1400" b="1" dirty="0">
                <a:latin typeface="Calibri" panose="020F0502020204030204" pitchFamily="34" charset="0"/>
              </a:rPr>
              <a:t>−</a:t>
            </a:r>
            <a:r>
              <a:rPr lang="en-US" altLang="ko-K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400" dirty="0"/>
              <a:t>U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156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4</cp:revision>
  <dcterms:created xsi:type="dcterms:W3CDTF">2015-07-08T18:22:48Z</dcterms:created>
  <dcterms:modified xsi:type="dcterms:W3CDTF">2015-07-08T18:43:58Z</dcterms:modified>
</cp:coreProperties>
</file>