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270375" cy="3565525"/>
  <p:notesSz cx="6858000" cy="9144000"/>
  <p:defaultTextStyle>
    <a:defPPr>
      <a:defRPr lang="en-US"/>
    </a:defPPr>
    <a:lvl1pPr marL="0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1pPr>
    <a:lvl2pPr marL="218542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2pPr>
    <a:lvl3pPr marL="437083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3pPr>
    <a:lvl4pPr marL="655625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4pPr>
    <a:lvl5pPr marL="874166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5pPr>
    <a:lvl6pPr marL="1092708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6pPr>
    <a:lvl7pPr marL="1311250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7pPr>
    <a:lvl8pPr marL="1529791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8pPr>
    <a:lvl9pPr marL="1748333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84" d="100"/>
          <a:sy n="84" d="100"/>
        </p:scale>
        <p:origin x="3918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278" y="583525"/>
            <a:ext cx="3629819" cy="1241331"/>
          </a:xfrm>
        </p:spPr>
        <p:txBody>
          <a:bodyPr anchor="b"/>
          <a:lstStyle>
            <a:lvl1pPr algn="ctr">
              <a:defRPr sz="28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797" y="1872726"/>
            <a:ext cx="3202781" cy="860843"/>
          </a:xfrm>
        </p:spPr>
        <p:txBody>
          <a:bodyPr/>
          <a:lstStyle>
            <a:lvl1pPr marL="0" indent="0" algn="ctr">
              <a:buNone/>
              <a:defRPr sz="1121"/>
            </a:lvl1pPr>
            <a:lvl2pPr marL="213512" indent="0" algn="ctr">
              <a:buNone/>
              <a:defRPr sz="934"/>
            </a:lvl2pPr>
            <a:lvl3pPr marL="427025" indent="0" algn="ctr">
              <a:buNone/>
              <a:defRPr sz="841"/>
            </a:lvl3pPr>
            <a:lvl4pPr marL="640537" indent="0" algn="ctr">
              <a:buNone/>
              <a:defRPr sz="747"/>
            </a:lvl4pPr>
            <a:lvl5pPr marL="854050" indent="0" algn="ctr">
              <a:buNone/>
              <a:defRPr sz="747"/>
            </a:lvl5pPr>
            <a:lvl6pPr marL="1067562" indent="0" algn="ctr">
              <a:buNone/>
              <a:defRPr sz="747"/>
            </a:lvl6pPr>
            <a:lvl7pPr marL="1281074" indent="0" algn="ctr">
              <a:buNone/>
              <a:defRPr sz="747"/>
            </a:lvl7pPr>
            <a:lvl8pPr marL="1494587" indent="0" algn="ctr">
              <a:buNone/>
              <a:defRPr sz="747"/>
            </a:lvl8pPr>
            <a:lvl9pPr marL="1708099" indent="0" algn="ctr">
              <a:buNone/>
              <a:defRPr sz="7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5C16-1EB2-46DF-A9D7-9887648708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6016-9468-4490-99F2-0D845678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5C16-1EB2-46DF-A9D7-9887648708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6016-9468-4490-99F2-0D845678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5987" y="189831"/>
            <a:ext cx="920800" cy="30216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589" y="189831"/>
            <a:ext cx="2709019" cy="30216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5C16-1EB2-46DF-A9D7-9887648708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6016-9468-4490-99F2-0D845678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5C16-1EB2-46DF-A9D7-9887648708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6016-9468-4490-99F2-0D845678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65" y="888906"/>
            <a:ext cx="3683198" cy="1483159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365" y="2386097"/>
            <a:ext cx="3683198" cy="779958"/>
          </a:xfrm>
        </p:spPr>
        <p:txBody>
          <a:bodyPr/>
          <a:lstStyle>
            <a:lvl1pPr marL="0" indent="0">
              <a:buNone/>
              <a:defRPr sz="1121">
                <a:solidFill>
                  <a:schemeClr val="tx1"/>
                </a:solidFill>
              </a:defRPr>
            </a:lvl1pPr>
            <a:lvl2pPr marL="213512" indent="0">
              <a:buNone/>
              <a:defRPr sz="934">
                <a:solidFill>
                  <a:schemeClr val="tx1">
                    <a:tint val="75000"/>
                  </a:schemeClr>
                </a:solidFill>
              </a:defRPr>
            </a:lvl2pPr>
            <a:lvl3pPr marL="427025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3pPr>
            <a:lvl4pPr marL="64053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4050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756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107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458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809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5C16-1EB2-46DF-A9D7-9887648708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6016-9468-4490-99F2-0D845678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8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588" y="949156"/>
            <a:ext cx="1814909" cy="2262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1878" y="949156"/>
            <a:ext cx="1814909" cy="2262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5C16-1EB2-46DF-A9D7-9887648708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6016-9468-4490-99F2-0D845678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145" y="189832"/>
            <a:ext cx="3683198" cy="6891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145" y="874049"/>
            <a:ext cx="1806569" cy="428358"/>
          </a:xfrm>
        </p:spPr>
        <p:txBody>
          <a:bodyPr anchor="b"/>
          <a:lstStyle>
            <a:lvl1pPr marL="0" indent="0">
              <a:buNone/>
              <a:defRPr sz="1121" b="1"/>
            </a:lvl1pPr>
            <a:lvl2pPr marL="213512" indent="0">
              <a:buNone/>
              <a:defRPr sz="934" b="1"/>
            </a:lvl2pPr>
            <a:lvl3pPr marL="427025" indent="0">
              <a:buNone/>
              <a:defRPr sz="841" b="1"/>
            </a:lvl3pPr>
            <a:lvl4pPr marL="640537" indent="0">
              <a:buNone/>
              <a:defRPr sz="747" b="1"/>
            </a:lvl4pPr>
            <a:lvl5pPr marL="854050" indent="0">
              <a:buNone/>
              <a:defRPr sz="747" b="1"/>
            </a:lvl5pPr>
            <a:lvl6pPr marL="1067562" indent="0">
              <a:buNone/>
              <a:defRPr sz="747" b="1"/>
            </a:lvl6pPr>
            <a:lvl7pPr marL="1281074" indent="0">
              <a:buNone/>
              <a:defRPr sz="747" b="1"/>
            </a:lvl7pPr>
            <a:lvl8pPr marL="1494587" indent="0">
              <a:buNone/>
              <a:defRPr sz="747" b="1"/>
            </a:lvl8pPr>
            <a:lvl9pPr marL="1708099" indent="0">
              <a:buNone/>
              <a:defRPr sz="7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145" y="1302407"/>
            <a:ext cx="1806569" cy="1915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1877" y="874049"/>
            <a:ext cx="1815466" cy="428358"/>
          </a:xfrm>
        </p:spPr>
        <p:txBody>
          <a:bodyPr anchor="b"/>
          <a:lstStyle>
            <a:lvl1pPr marL="0" indent="0">
              <a:buNone/>
              <a:defRPr sz="1121" b="1"/>
            </a:lvl1pPr>
            <a:lvl2pPr marL="213512" indent="0">
              <a:buNone/>
              <a:defRPr sz="934" b="1"/>
            </a:lvl2pPr>
            <a:lvl3pPr marL="427025" indent="0">
              <a:buNone/>
              <a:defRPr sz="841" b="1"/>
            </a:lvl3pPr>
            <a:lvl4pPr marL="640537" indent="0">
              <a:buNone/>
              <a:defRPr sz="747" b="1"/>
            </a:lvl4pPr>
            <a:lvl5pPr marL="854050" indent="0">
              <a:buNone/>
              <a:defRPr sz="747" b="1"/>
            </a:lvl5pPr>
            <a:lvl6pPr marL="1067562" indent="0">
              <a:buNone/>
              <a:defRPr sz="747" b="1"/>
            </a:lvl6pPr>
            <a:lvl7pPr marL="1281074" indent="0">
              <a:buNone/>
              <a:defRPr sz="747" b="1"/>
            </a:lvl7pPr>
            <a:lvl8pPr marL="1494587" indent="0">
              <a:buNone/>
              <a:defRPr sz="747" b="1"/>
            </a:lvl8pPr>
            <a:lvl9pPr marL="1708099" indent="0">
              <a:buNone/>
              <a:defRPr sz="7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1877" y="1302407"/>
            <a:ext cx="1815466" cy="1915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5C16-1EB2-46DF-A9D7-9887648708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6016-9468-4490-99F2-0D845678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9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5C16-1EB2-46DF-A9D7-9887648708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6016-9468-4490-99F2-0D845678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5C16-1EB2-46DF-A9D7-9887648708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6016-9468-4490-99F2-0D845678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3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145" y="237702"/>
            <a:ext cx="1377307" cy="831956"/>
          </a:xfrm>
        </p:spPr>
        <p:txBody>
          <a:bodyPr anchor="b"/>
          <a:lstStyle>
            <a:lvl1pPr>
              <a:defRPr sz="14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466" y="513370"/>
            <a:ext cx="2161877" cy="2533834"/>
          </a:xfrm>
        </p:spPr>
        <p:txBody>
          <a:bodyPr/>
          <a:lstStyle>
            <a:lvl1pPr>
              <a:defRPr sz="1494"/>
            </a:lvl1pPr>
            <a:lvl2pPr>
              <a:defRPr sz="1308"/>
            </a:lvl2pPr>
            <a:lvl3pPr>
              <a:defRPr sz="1121"/>
            </a:lvl3pPr>
            <a:lvl4pPr>
              <a:defRPr sz="934"/>
            </a:lvl4pPr>
            <a:lvl5pPr>
              <a:defRPr sz="934"/>
            </a:lvl5pPr>
            <a:lvl6pPr>
              <a:defRPr sz="934"/>
            </a:lvl6pPr>
            <a:lvl7pPr>
              <a:defRPr sz="934"/>
            </a:lvl7pPr>
            <a:lvl8pPr>
              <a:defRPr sz="934"/>
            </a:lvl8pPr>
            <a:lvl9pPr>
              <a:defRPr sz="9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145" y="1069657"/>
            <a:ext cx="1377307" cy="1981673"/>
          </a:xfrm>
        </p:spPr>
        <p:txBody>
          <a:bodyPr/>
          <a:lstStyle>
            <a:lvl1pPr marL="0" indent="0">
              <a:buNone/>
              <a:defRPr sz="747"/>
            </a:lvl1pPr>
            <a:lvl2pPr marL="213512" indent="0">
              <a:buNone/>
              <a:defRPr sz="654"/>
            </a:lvl2pPr>
            <a:lvl3pPr marL="427025" indent="0">
              <a:buNone/>
              <a:defRPr sz="560"/>
            </a:lvl3pPr>
            <a:lvl4pPr marL="640537" indent="0">
              <a:buNone/>
              <a:defRPr sz="467"/>
            </a:lvl4pPr>
            <a:lvl5pPr marL="854050" indent="0">
              <a:buNone/>
              <a:defRPr sz="467"/>
            </a:lvl5pPr>
            <a:lvl6pPr marL="1067562" indent="0">
              <a:buNone/>
              <a:defRPr sz="467"/>
            </a:lvl6pPr>
            <a:lvl7pPr marL="1281074" indent="0">
              <a:buNone/>
              <a:defRPr sz="467"/>
            </a:lvl7pPr>
            <a:lvl8pPr marL="1494587" indent="0">
              <a:buNone/>
              <a:defRPr sz="467"/>
            </a:lvl8pPr>
            <a:lvl9pPr marL="1708099" indent="0">
              <a:buNone/>
              <a:defRPr sz="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5C16-1EB2-46DF-A9D7-9887648708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6016-9468-4490-99F2-0D845678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145" y="237702"/>
            <a:ext cx="1377307" cy="831956"/>
          </a:xfrm>
        </p:spPr>
        <p:txBody>
          <a:bodyPr anchor="b"/>
          <a:lstStyle>
            <a:lvl1pPr>
              <a:defRPr sz="14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5466" y="513370"/>
            <a:ext cx="2161877" cy="2533834"/>
          </a:xfrm>
        </p:spPr>
        <p:txBody>
          <a:bodyPr anchor="t"/>
          <a:lstStyle>
            <a:lvl1pPr marL="0" indent="0">
              <a:buNone/>
              <a:defRPr sz="1494"/>
            </a:lvl1pPr>
            <a:lvl2pPr marL="213512" indent="0">
              <a:buNone/>
              <a:defRPr sz="1308"/>
            </a:lvl2pPr>
            <a:lvl3pPr marL="427025" indent="0">
              <a:buNone/>
              <a:defRPr sz="1121"/>
            </a:lvl3pPr>
            <a:lvl4pPr marL="640537" indent="0">
              <a:buNone/>
              <a:defRPr sz="934"/>
            </a:lvl4pPr>
            <a:lvl5pPr marL="854050" indent="0">
              <a:buNone/>
              <a:defRPr sz="934"/>
            </a:lvl5pPr>
            <a:lvl6pPr marL="1067562" indent="0">
              <a:buNone/>
              <a:defRPr sz="934"/>
            </a:lvl6pPr>
            <a:lvl7pPr marL="1281074" indent="0">
              <a:buNone/>
              <a:defRPr sz="934"/>
            </a:lvl7pPr>
            <a:lvl8pPr marL="1494587" indent="0">
              <a:buNone/>
              <a:defRPr sz="934"/>
            </a:lvl8pPr>
            <a:lvl9pPr marL="1708099" indent="0">
              <a:buNone/>
              <a:defRPr sz="93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145" y="1069657"/>
            <a:ext cx="1377307" cy="1981673"/>
          </a:xfrm>
        </p:spPr>
        <p:txBody>
          <a:bodyPr/>
          <a:lstStyle>
            <a:lvl1pPr marL="0" indent="0">
              <a:buNone/>
              <a:defRPr sz="747"/>
            </a:lvl1pPr>
            <a:lvl2pPr marL="213512" indent="0">
              <a:buNone/>
              <a:defRPr sz="654"/>
            </a:lvl2pPr>
            <a:lvl3pPr marL="427025" indent="0">
              <a:buNone/>
              <a:defRPr sz="560"/>
            </a:lvl3pPr>
            <a:lvl4pPr marL="640537" indent="0">
              <a:buNone/>
              <a:defRPr sz="467"/>
            </a:lvl4pPr>
            <a:lvl5pPr marL="854050" indent="0">
              <a:buNone/>
              <a:defRPr sz="467"/>
            </a:lvl5pPr>
            <a:lvl6pPr marL="1067562" indent="0">
              <a:buNone/>
              <a:defRPr sz="467"/>
            </a:lvl6pPr>
            <a:lvl7pPr marL="1281074" indent="0">
              <a:buNone/>
              <a:defRPr sz="467"/>
            </a:lvl7pPr>
            <a:lvl8pPr marL="1494587" indent="0">
              <a:buNone/>
              <a:defRPr sz="467"/>
            </a:lvl8pPr>
            <a:lvl9pPr marL="1708099" indent="0">
              <a:buNone/>
              <a:defRPr sz="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5C16-1EB2-46DF-A9D7-9887648708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6016-9468-4490-99F2-0D845678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1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589" y="189832"/>
            <a:ext cx="3683198" cy="68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589" y="949156"/>
            <a:ext cx="3683198" cy="226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588" y="3304714"/>
            <a:ext cx="960834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95C16-1EB2-46DF-A9D7-98876487086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562" y="3304714"/>
            <a:ext cx="1441252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5953" y="3304714"/>
            <a:ext cx="960834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6016-9468-4490-99F2-0D845678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7025" rtl="0" eaLnBrk="1" latinLnBrk="0" hangingPunct="1">
        <a:lnSpc>
          <a:spcPct val="90000"/>
        </a:lnSpc>
        <a:spcBef>
          <a:spcPct val="0"/>
        </a:spcBef>
        <a:buNone/>
        <a:defRPr sz="2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756" indent="-106756" algn="l" defTabSz="42702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8" kern="1200">
          <a:solidFill>
            <a:schemeClr val="tx1"/>
          </a:solidFill>
          <a:latin typeface="+mn-lt"/>
          <a:ea typeface="+mn-ea"/>
          <a:cs typeface="+mn-cs"/>
        </a:defRPr>
      </a:lvl1pPr>
      <a:lvl2pPr marL="320269" indent="-106756" algn="l" defTabSz="427025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1121" kern="1200">
          <a:solidFill>
            <a:schemeClr val="tx1"/>
          </a:solidFill>
          <a:latin typeface="+mn-lt"/>
          <a:ea typeface="+mn-ea"/>
          <a:cs typeface="+mn-cs"/>
        </a:defRPr>
      </a:lvl2pPr>
      <a:lvl3pPr marL="533781" indent="-106756" algn="l" defTabSz="427025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3pPr>
      <a:lvl4pPr marL="747293" indent="-106756" algn="l" defTabSz="427025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4pPr>
      <a:lvl5pPr marL="960806" indent="-106756" algn="l" defTabSz="427025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5pPr>
      <a:lvl6pPr marL="1174318" indent="-106756" algn="l" defTabSz="427025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6pPr>
      <a:lvl7pPr marL="1387831" indent="-106756" algn="l" defTabSz="427025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7pPr>
      <a:lvl8pPr marL="1601343" indent="-106756" algn="l" defTabSz="427025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8pPr>
      <a:lvl9pPr marL="1814855" indent="-106756" algn="l" defTabSz="427025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7025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1pPr>
      <a:lvl2pPr marL="213512" algn="l" defTabSz="427025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2pPr>
      <a:lvl3pPr marL="427025" algn="l" defTabSz="427025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3pPr>
      <a:lvl4pPr marL="640537" algn="l" defTabSz="427025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4pPr>
      <a:lvl5pPr marL="854050" algn="l" defTabSz="427025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5pPr>
      <a:lvl6pPr marL="1067562" algn="l" defTabSz="427025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6pPr>
      <a:lvl7pPr marL="1281074" algn="l" defTabSz="427025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7pPr>
      <a:lvl8pPr marL="1494587" algn="l" defTabSz="427025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8pPr>
      <a:lvl9pPr marL="1708099" algn="l" defTabSz="427025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/>
          <p:cNvPicPr>
            <a:picLocks noChangeAspect="1"/>
          </p:cNvPicPr>
          <p:nvPr/>
        </p:nvPicPr>
        <p:blipFill rotWithShape="1">
          <a:blip r:embed="rId2"/>
          <a:srcRect r="34698"/>
          <a:stretch/>
        </p:blipFill>
        <p:spPr>
          <a:xfrm>
            <a:off x="375154" y="0"/>
            <a:ext cx="2171789" cy="309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241" y="3098802"/>
            <a:ext cx="1962366" cy="231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422010" y="1245529"/>
            <a:ext cx="16903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Gain [</a:t>
            </a:r>
            <a:r>
              <a:rPr lang="en-US" sz="1400" dirty="0" err="1"/>
              <a:t>a.u</a:t>
            </a:r>
            <a:r>
              <a:rPr lang="en-US" sz="1400" dirty="0"/>
              <a:t>.]</a:t>
            </a:r>
            <a:endParaRPr lang="en-US" sz="1400" dirty="0"/>
          </a:p>
        </p:txBody>
      </p:sp>
      <p:pic>
        <p:nvPicPr>
          <p:cNvPr id="11" name="그림 12"/>
          <p:cNvPicPr>
            <a:picLocks noChangeAspect="1"/>
          </p:cNvPicPr>
          <p:nvPr/>
        </p:nvPicPr>
        <p:blipFill rotWithShape="1">
          <a:blip r:embed="rId3"/>
          <a:srcRect l="52974" t="10927" r="12069" b="67744"/>
          <a:stretch/>
        </p:blipFill>
        <p:spPr>
          <a:xfrm>
            <a:off x="2248853" y="250364"/>
            <a:ext cx="1104900" cy="8153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248853" y="1143648"/>
                <a:ext cx="2021522" cy="405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Gain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𝐹𝑅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𝑂𝑆𝐶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𝐹𝑅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𝑠𝑡𝑎𝑡𝑖𝑐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853" y="1143648"/>
                <a:ext cx="2021522" cy="405752"/>
              </a:xfrm>
              <a:prstGeom prst="rect">
                <a:avLst/>
              </a:prstGeom>
              <a:blipFill rotWithShape="0">
                <a:blip r:embed="rId4"/>
                <a:stretch>
                  <a:fillRect l="-90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77054" y="2946747"/>
            <a:ext cx="3583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(All significantly different; t-test, p&lt; 0.05)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502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8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1</cp:revision>
  <dcterms:created xsi:type="dcterms:W3CDTF">2015-07-08T18:40:49Z</dcterms:created>
  <dcterms:modified xsi:type="dcterms:W3CDTF">2015-07-08T18:42:39Z</dcterms:modified>
</cp:coreProperties>
</file>