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5148263" cy="3803650"/>
  <p:notesSz cx="6858000" cy="9144000"/>
  <p:defaultTextStyle>
    <a:defPPr>
      <a:defRPr lang="en-US"/>
    </a:defPPr>
    <a:lvl1pPr marL="0" algn="l" defTabSz="429677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1pPr>
    <a:lvl2pPr marL="214838" algn="l" defTabSz="429677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2pPr>
    <a:lvl3pPr marL="429677" algn="l" defTabSz="429677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3pPr>
    <a:lvl4pPr marL="644515" algn="l" defTabSz="429677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4pPr>
    <a:lvl5pPr marL="859353" algn="l" defTabSz="429677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5pPr>
    <a:lvl6pPr marL="1074191" algn="l" defTabSz="429677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6pPr>
    <a:lvl7pPr marL="1289030" algn="l" defTabSz="429677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7pPr>
    <a:lvl8pPr marL="1503868" algn="l" defTabSz="429677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8pPr>
    <a:lvl9pPr marL="1718706" algn="l" defTabSz="429677" rtl="0" eaLnBrk="1" latinLnBrk="0" hangingPunct="1">
      <a:defRPr sz="84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660"/>
  </p:normalViewPr>
  <p:slideViewPr>
    <p:cSldViewPr snapToGrid="0">
      <p:cViewPr>
        <p:scale>
          <a:sx n="106" d="100"/>
          <a:sy n="106" d="100"/>
        </p:scale>
        <p:origin x="322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ECCA3-188B-438B-9508-35ECE239BF10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9850" y="1143000"/>
            <a:ext cx="417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134BE-5978-4B6F-B644-DF161894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9677" rtl="0" eaLnBrk="1" latinLnBrk="0" hangingPunct="1">
      <a:defRPr sz="564" kern="1200">
        <a:solidFill>
          <a:schemeClr val="tx1"/>
        </a:solidFill>
        <a:latin typeface="+mn-lt"/>
        <a:ea typeface="+mn-ea"/>
        <a:cs typeface="+mn-cs"/>
      </a:defRPr>
    </a:lvl1pPr>
    <a:lvl2pPr marL="214838" algn="l" defTabSz="429677" rtl="0" eaLnBrk="1" latinLnBrk="0" hangingPunct="1">
      <a:defRPr sz="564" kern="1200">
        <a:solidFill>
          <a:schemeClr val="tx1"/>
        </a:solidFill>
        <a:latin typeface="+mn-lt"/>
        <a:ea typeface="+mn-ea"/>
        <a:cs typeface="+mn-cs"/>
      </a:defRPr>
    </a:lvl2pPr>
    <a:lvl3pPr marL="429677" algn="l" defTabSz="429677" rtl="0" eaLnBrk="1" latinLnBrk="0" hangingPunct="1">
      <a:defRPr sz="564" kern="1200">
        <a:solidFill>
          <a:schemeClr val="tx1"/>
        </a:solidFill>
        <a:latin typeface="+mn-lt"/>
        <a:ea typeface="+mn-ea"/>
        <a:cs typeface="+mn-cs"/>
      </a:defRPr>
    </a:lvl3pPr>
    <a:lvl4pPr marL="644515" algn="l" defTabSz="429677" rtl="0" eaLnBrk="1" latinLnBrk="0" hangingPunct="1">
      <a:defRPr sz="564" kern="1200">
        <a:solidFill>
          <a:schemeClr val="tx1"/>
        </a:solidFill>
        <a:latin typeface="+mn-lt"/>
        <a:ea typeface="+mn-ea"/>
        <a:cs typeface="+mn-cs"/>
      </a:defRPr>
    </a:lvl4pPr>
    <a:lvl5pPr marL="859353" algn="l" defTabSz="429677" rtl="0" eaLnBrk="1" latinLnBrk="0" hangingPunct="1">
      <a:defRPr sz="564" kern="1200">
        <a:solidFill>
          <a:schemeClr val="tx1"/>
        </a:solidFill>
        <a:latin typeface="+mn-lt"/>
        <a:ea typeface="+mn-ea"/>
        <a:cs typeface="+mn-cs"/>
      </a:defRPr>
    </a:lvl5pPr>
    <a:lvl6pPr marL="1074191" algn="l" defTabSz="429677" rtl="0" eaLnBrk="1" latinLnBrk="0" hangingPunct="1">
      <a:defRPr sz="564" kern="1200">
        <a:solidFill>
          <a:schemeClr val="tx1"/>
        </a:solidFill>
        <a:latin typeface="+mn-lt"/>
        <a:ea typeface="+mn-ea"/>
        <a:cs typeface="+mn-cs"/>
      </a:defRPr>
    </a:lvl6pPr>
    <a:lvl7pPr marL="1289030" algn="l" defTabSz="429677" rtl="0" eaLnBrk="1" latinLnBrk="0" hangingPunct="1">
      <a:defRPr sz="564" kern="1200">
        <a:solidFill>
          <a:schemeClr val="tx1"/>
        </a:solidFill>
        <a:latin typeface="+mn-lt"/>
        <a:ea typeface="+mn-ea"/>
        <a:cs typeface="+mn-cs"/>
      </a:defRPr>
    </a:lvl7pPr>
    <a:lvl8pPr marL="1503868" algn="l" defTabSz="429677" rtl="0" eaLnBrk="1" latinLnBrk="0" hangingPunct="1">
      <a:defRPr sz="564" kern="1200">
        <a:solidFill>
          <a:schemeClr val="tx1"/>
        </a:solidFill>
        <a:latin typeface="+mn-lt"/>
        <a:ea typeface="+mn-ea"/>
        <a:cs typeface="+mn-cs"/>
      </a:defRPr>
    </a:lvl8pPr>
    <a:lvl9pPr marL="1718706" algn="l" defTabSz="429677" rtl="0" eaLnBrk="1" latinLnBrk="0" hangingPunct="1">
      <a:defRPr sz="5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9850" y="1143000"/>
            <a:ext cx="417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34BE-5978-4B6F-B644-DF1618948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7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120" y="622496"/>
            <a:ext cx="4376024" cy="1324234"/>
          </a:xfrm>
        </p:spPr>
        <p:txBody>
          <a:bodyPr anchor="b"/>
          <a:lstStyle>
            <a:lvl1pPr algn="ctr">
              <a:defRPr sz="3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533" y="1997797"/>
            <a:ext cx="3861197" cy="918335"/>
          </a:xfrm>
        </p:spPr>
        <p:txBody>
          <a:bodyPr/>
          <a:lstStyle>
            <a:lvl1pPr marL="0" indent="0" algn="ctr">
              <a:buNone/>
              <a:defRPr sz="1331"/>
            </a:lvl1pPr>
            <a:lvl2pPr marL="253563" indent="0" algn="ctr">
              <a:buNone/>
              <a:defRPr sz="1109"/>
            </a:lvl2pPr>
            <a:lvl3pPr marL="507126" indent="0" algn="ctr">
              <a:buNone/>
              <a:defRPr sz="998"/>
            </a:lvl3pPr>
            <a:lvl4pPr marL="760689" indent="0" algn="ctr">
              <a:buNone/>
              <a:defRPr sz="887"/>
            </a:lvl4pPr>
            <a:lvl5pPr marL="1014252" indent="0" algn="ctr">
              <a:buNone/>
              <a:defRPr sz="887"/>
            </a:lvl5pPr>
            <a:lvl6pPr marL="1267816" indent="0" algn="ctr">
              <a:buNone/>
              <a:defRPr sz="887"/>
            </a:lvl6pPr>
            <a:lvl7pPr marL="1521379" indent="0" algn="ctr">
              <a:buNone/>
              <a:defRPr sz="887"/>
            </a:lvl7pPr>
            <a:lvl8pPr marL="1774942" indent="0" algn="ctr">
              <a:buNone/>
              <a:defRPr sz="887"/>
            </a:lvl8pPr>
            <a:lvl9pPr marL="2028505" indent="0" algn="ctr">
              <a:buNone/>
              <a:defRPr sz="8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3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4226" y="202509"/>
            <a:ext cx="1110094" cy="3223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944" y="202509"/>
            <a:ext cx="3265929" cy="3223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62" y="948272"/>
            <a:ext cx="4440377" cy="1582212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262" y="2545453"/>
            <a:ext cx="4440377" cy="832048"/>
          </a:xfrm>
        </p:spPr>
        <p:txBody>
          <a:bodyPr/>
          <a:lstStyle>
            <a:lvl1pPr marL="0" indent="0">
              <a:buNone/>
              <a:defRPr sz="1331">
                <a:solidFill>
                  <a:schemeClr val="tx1"/>
                </a:solidFill>
              </a:defRPr>
            </a:lvl1pPr>
            <a:lvl2pPr marL="253563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2pPr>
            <a:lvl3pPr marL="507126" indent="0">
              <a:buNone/>
              <a:defRPr sz="998">
                <a:solidFill>
                  <a:schemeClr val="tx1">
                    <a:tint val="75000"/>
                  </a:schemeClr>
                </a:solidFill>
              </a:defRPr>
            </a:lvl3pPr>
            <a:lvl4pPr marL="760689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4pPr>
            <a:lvl5pPr marL="1014252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5pPr>
            <a:lvl6pPr marL="1267816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6pPr>
            <a:lvl7pPr marL="1521379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7pPr>
            <a:lvl8pPr marL="1774942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8pPr>
            <a:lvl9pPr marL="2028505" indent="0">
              <a:buNone/>
              <a:defRPr sz="8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943" y="1012546"/>
            <a:ext cx="2188012" cy="2413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6308" y="1012546"/>
            <a:ext cx="2188012" cy="2413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202510"/>
            <a:ext cx="4440377" cy="7351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614" y="932423"/>
            <a:ext cx="2177956" cy="456966"/>
          </a:xfrm>
        </p:spPr>
        <p:txBody>
          <a:bodyPr anchor="b"/>
          <a:lstStyle>
            <a:lvl1pPr marL="0" indent="0">
              <a:buNone/>
              <a:defRPr sz="1331" b="1"/>
            </a:lvl1pPr>
            <a:lvl2pPr marL="253563" indent="0">
              <a:buNone/>
              <a:defRPr sz="1109" b="1"/>
            </a:lvl2pPr>
            <a:lvl3pPr marL="507126" indent="0">
              <a:buNone/>
              <a:defRPr sz="998" b="1"/>
            </a:lvl3pPr>
            <a:lvl4pPr marL="760689" indent="0">
              <a:buNone/>
              <a:defRPr sz="887" b="1"/>
            </a:lvl4pPr>
            <a:lvl5pPr marL="1014252" indent="0">
              <a:buNone/>
              <a:defRPr sz="887" b="1"/>
            </a:lvl5pPr>
            <a:lvl6pPr marL="1267816" indent="0">
              <a:buNone/>
              <a:defRPr sz="887" b="1"/>
            </a:lvl6pPr>
            <a:lvl7pPr marL="1521379" indent="0">
              <a:buNone/>
              <a:defRPr sz="887" b="1"/>
            </a:lvl7pPr>
            <a:lvl8pPr marL="1774942" indent="0">
              <a:buNone/>
              <a:defRPr sz="887" b="1"/>
            </a:lvl8pPr>
            <a:lvl9pPr marL="2028505" indent="0">
              <a:buNone/>
              <a:defRPr sz="8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614" y="1389389"/>
            <a:ext cx="2177956" cy="2043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6309" y="932423"/>
            <a:ext cx="2188682" cy="456966"/>
          </a:xfrm>
        </p:spPr>
        <p:txBody>
          <a:bodyPr anchor="b"/>
          <a:lstStyle>
            <a:lvl1pPr marL="0" indent="0">
              <a:buNone/>
              <a:defRPr sz="1331" b="1"/>
            </a:lvl1pPr>
            <a:lvl2pPr marL="253563" indent="0">
              <a:buNone/>
              <a:defRPr sz="1109" b="1"/>
            </a:lvl2pPr>
            <a:lvl3pPr marL="507126" indent="0">
              <a:buNone/>
              <a:defRPr sz="998" b="1"/>
            </a:lvl3pPr>
            <a:lvl4pPr marL="760689" indent="0">
              <a:buNone/>
              <a:defRPr sz="887" b="1"/>
            </a:lvl4pPr>
            <a:lvl5pPr marL="1014252" indent="0">
              <a:buNone/>
              <a:defRPr sz="887" b="1"/>
            </a:lvl5pPr>
            <a:lvl6pPr marL="1267816" indent="0">
              <a:buNone/>
              <a:defRPr sz="887" b="1"/>
            </a:lvl6pPr>
            <a:lvl7pPr marL="1521379" indent="0">
              <a:buNone/>
              <a:defRPr sz="887" b="1"/>
            </a:lvl7pPr>
            <a:lvl8pPr marL="1774942" indent="0">
              <a:buNone/>
              <a:defRPr sz="887" b="1"/>
            </a:lvl8pPr>
            <a:lvl9pPr marL="2028505" indent="0">
              <a:buNone/>
              <a:defRPr sz="8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6309" y="1389389"/>
            <a:ext cx="2188682" cy="2043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3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253577"/>
            <a:ext cx="1660449" cy="887518"/>
          </a:xfrm>
        </p:spPr>
        <p:txBody>
          <a:bodyPr anchor="b"/>
          <a:lstStyle>
            <a:lvl1pPr>
              <a:defRPr sz="17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682" y="547656"/>
            <a:ext cx="2606308" cy="2703057"/>
          </a:xfrm>
        </p:spPr>
        <p:txBody>
          <a:bodyPr/>
          <a:lstStyle>
            <a:lvl1pPr>
              <a:defRPr sz="1775"/>
            </a:lvl1pPr>
            <a:lvl2pPr>
              <a:defRPr sz="1553"/>
            </a:lvl2pPr>
            <a:lvl3pPr>
              <a:defRPr sz="1331"/>
            </a:lvl3pPr>
            <a:lvl4pPr>
              <a:defRPr sz="1109"/>
            </a:lvl4pPr>
            <a:lvl5pPr>
              <a:defRPr sz="1109"/>
            </a:lvl5pPr>
            <a:lvl6pPr>
              <a:defRPr sz="1109"/>
            </a:lvl6pPr>
            <a:lvl7pPr>
              <a:defRPr sz="1109"/>
            </a:lvl7pPr>
            <a:lvl8pPr>
              <a:defRPr sz="1109"/>
            </a:lvl8pPr>
            <a:lvl9pPr>
              <a:defRPr sz="1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614" y="1141095"/>
            <a:ext cx="1660449" cy="2114020"/>
          </a:xfrm>
        </p:spPr>
        <p:txBody>
          <a:bodyPr/>
          <a:lstStyle>
            <a:lvl1pPr marL="0" indent="0">
              <a:buNone/>
              <a:defRPr sz="887"/>
            </a:lvl1pPr>
            <a:lvl2pPr marL="253563" indent="0">
              <a:buNone/>
              <a:defRPr sz="776"/>
            </a:lvl2pPr>
            <a:lvl3pPr marL="507126" indent="0">
              <a:buNone/>
              <a:defRPr sz="666"/>
            </a:lvl3pPr>
            <a:lvl4pPr marL="760689" indent="0">
              <a:buNone/>
              <a:defRPr sz="555"/>
            </a:lvl4pPr>
            <a:lvl5pPr marL="1014252" indent="0">
              <a:buNone/>
              <a:defRPr sz="555"/>
            </a:lvl5pPr>
            <a:lvl6pPr marL="1267816" indent="0">
              <a:buNone/>
              <a:defRPr sz="555"/>
            </a:lvl6pPr>
            <a:lvl7pPr marL="1521379" indent="0">
              <a:buNone/>
              <a:defRPr sz="555"/>
            </a:lvl7pPr>
            <a:lvl8pPr marL="1774942" indent="0">
              <a:buNone/>
              <a:defRPr sz="555"/>
            </a:lvl8pPr>
            <a:lvl9pPr marL="2028505" indent="0">
              <a:buNone/>
              <a:defRPr sz="5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14" y="253577"/>
            <a:ext cx="1660449" cy="887518"/>
          </a:xfrm>
        </p:spPr>
        <p:txBody>
          <a:bodyPr anchor="b"/>
          <a:lstStyle>
            <a:lvl1pPr>
              <a:defRPr sz="17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8682" y="547656"/>
            <a:ext cx="2606308" cy="2703057"/>
          </a:xfrm>
        </p:spPr>
        <p:txBody>
          <a:bodyPr anchor="t"/>
          <a:lstStyle>
            <a:lvl1pPr marL="0" indent="0">
              <a:buNone/>
              <a:defRPr sz="1775"/>
            </a:lvl1pPr>
            <a:lvl2pPr marL="253563" indent="0">
              <a:buNone/>
              <a:defRPr sz="1553"/>
            </a:lvl2pPr>
            <a:lvl3pPr marL="507126" indent="0">
              <a:buNone/>
              <a:defRPr sz="1331"/>
            </a:lvl3pPr>
            <a:lvl4pPr marL="760689" indent="0">
              <a:buNone/>
              <a:defRPr sz="1109"/>
            </a:lvl4pPr>
            <a:lvl5pPr marL="1014252" indent="0">
              <a:buNone/>
              <a:defRPr sz="1109"/>
            </a:lvl5pPr>
            <a:lvl6pPr marL="1267816" indent="0">
              <a:buNone/>
              <a:defRPr sz="1109"/>
            </a:lvl6pPr>
            <a:lvl7pPr marL="1521379" indent="0">
              <a:buNone/>
              <a:defRPr sz="1109"/>
            </a:lvl7pPr>
            <a:lvl8pPr marL="1774942" indent="0">
              <a:buNone/>
              <a:defRPr sz="1109"/>
            </a:lvl8pPr>
            <a:lvl9pPr marL="2028505" indent="0">
              <a:buNone/>
              <a:defRPr sz="11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614" y="1141095"/>
            <a:ext cx="1660449" cy="2114020"/>
          </a:xfrm>
        </p:spPr>
        <p:txBody>
          <a:bodyPr/>
          <a:lstStyle>
            <a:lvl1pPr marL="0" indent="0">
              <a:buNone/>
              <a:defRPr sz="887"/>
            </a:lvl1pPr>
            <a:lvl2pPr marL="253563" indent="0">
              <a:buNone/>
              <a:defRPr sz="776"/>
            </a:lvl2pPr>
            <a:lvl3pPr marL="507126" indent="0">
              <a:buNone/>
              <a:defRPr sz="666"/>
            </a:lvl3pPr>
            <a:lvl4pPr marL="760689" indent="0">
              <a:buNone/>
              <a:defRPr sz="555"/>
            </a:lvl4pPr>
            <a:lvl5pPr marL="1014252" indent="0">
              <a:buNone/>
              <a:defRPr sz="555"/>
            </a:lvl5pPr>
            <a:lvl6pPr marL="1267816" indent="0">
              <a:buNone/>
              <a:defRPr sz="555"/>
            </a:lvl6pPr>
            <a:lvl7pPr marL="1521379" indent="0">
              <a:buNone/>
              <a:defRPr sz="555"/>
            </a:lvl7pPr>
            <a:lvl8pPr marL="1774942" indent="0">
              <a:buNone/>
              <a:defRPr sz="555"/>
            </a:lvl8pPr>
            <a:lvl9pPr marL="2028505" indent="0">
              <a:buNone/>
              <a:defRPr sz="5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43" y="202510"/>
            <a:ext cx="4440377" cy="73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43" y="1012546"/>
            <a:ext cx="4440377" cy="241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943" y="3525421"/>
            <a:ext cx="1158359" cy="20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1D28-0945-4486-BF33-895578EBC9A7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5362" y="3525421"/>
            <a:ext cx="1737539" cy="20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961" y="3525421"/>
            <a:ext cx="1158359" cy="20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31DF-D912-42E1-95DE-D3D7E200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3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7126" rtl="0" eaLnBrk="1" latinLnBrk="0" hangingPunct="1">
        <a:lnSpc>
          <a:spcPct val="90000"/>
        </a:lnSpc>
        <a:spcBef>
          <a:spcPct val="0"/>
        </a:spcBef>
        <a:buNone/>
        <a:defRPr sz="2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782" indent="-126782" algn="l" defTabSz="507126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80345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2pPr>
      <a:lvl3pPr marL="633908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3pPr>
      <a:lvl4pPr marL="887471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4pPr>
      <a:lvl5pPr marL="1141034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5pPr>
      <a:lvl6pPr marL="1394597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6pPr>
      <a:lvl7pPr marL="1648160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7pPr>
      <a:lvl8pPr marL="1901723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8pPr>
      <a:lvl9pPr marL="2155287" indent="-126782" algn="l" defTabSz="507126" rtl="0" eaLnBrk="1" latinLnBrk="0" hangingPunct="1">
        <a:lnSpc>
          <a:spcPct val="90000"/>
        </a:lnSpc>
        <a:spcBef>
          <a:spcPts val="277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1pPr>
      <a:lvl2pPr marL="253563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2pPr>
      <a:lvl3pPr marL="507126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3pPr>
      <a:lvl4pPr marL="760689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4pPr>
      <a:lvl5pPr marL="1014252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5pPr>
      <a:lvl6pPr marL="1267816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6pPr>
      <a:lvl7pPr marL="1521379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7pPr>
      <a:lvl8pPr marL="1774942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8pPr>
      <a:lvl9pPr marL="2028505" algn="l" defTabSz="507126" rtl="0" eaLnBrk="1" latinLnBrk="0" hangingPunct="1">
        <a:defRPr sz="9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9" y="-135175"/>
            <a:ext cx="4011226" cy="402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1099159" y="1505966"/>
            <a:ext cx="2895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Average  Normalized Width</a:t>
            </a:r>
            <a:endParaRPr lang="ko-KR" altLang="en-US" sz="1600" dirty="0"/>
          </a:p>
        </p:txBody>
      </p:sp>
      <p:pic>
        <p:nvPicPr>
          <p:cNvPr id="10" name="그림 10"/>
          <p:cNvPicPr>
            <a:picLocks noChangeAspect="1"/>
          </p:cNvPicPr>
          <p:nvPr/>
        </p:nvPicPr>
        <p:blipFill rotWithShape="1">
          <a:blip r:embed="rId4"/>
          <a:srcRect l="52974" t="10927" r="12069" b="67744"/>
          <a:stretch/>
        </p:blipFill>
        <p:spPr>
          <a:xfrm>
            <a:off x="4043363" y="159074"/>
            <a:ext cx="1104900" cy="8153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354" y="1242207"/>
            <a:ext cx="102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p=0.0248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8679" y="598113"/>
            <a:ext cx="91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p=0.108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050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2</cp:revision>
  <dcterms:created xsi:type="dcterms:W3CDTF">2015-07-08T19:56:55Z</dcterms:created>
  <dcterms:modified xsi:type="dcterms:W3CDTF">2015-07-08T20:02:39Z</dcterms:modified>
</cp:coreProperties>
</file>