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5476875" cy="2149475"/>
  <p:notesSz cx="6858000" cy="9144000"/>
  <p:defaultTextStyle>
    <a:defPPr>
      <a:defRPr lang="en-US"/>
    </a:defPPr>
    <a:lvl1pPr marL="0" algn="l" defTabSz="366034" rtl="0" eaLnBrk="1" latinLnBrk="0" hangingPunct="1">
      <a:defRPr sz="721" kern="1200">
        <a:solidFill>
          <a:schemeClr val="tx1"/>
        </a:solidFill>
        <a:latin typeface="+mn-lt"/>
        <a:ea typeface="+mn-ea"/>
        <a:cs typeface="+mn-cs"/>
      </a:defRPr>
    </a:lvl1pPr>
    <a:lvl2pPr marL="183017" algn="l" defTabSz="366034" rtl="0" eaLnBrk="1" latinLnBrk="0" hangingPunct="1">
      <a:defRPr sz="721" kern="1200">
        <a:solidFill>
          <a:schemeClr val="tx1"/>
        </a:solidFill>
        <a:latin typeface="+mn-lt"/>
        <a:ea typeface="+mn-ea"/>
        <a:cs typeface="+mn-cs"/>
      </a:defRPr>
    </a:lvl2pPr>
    <a:lvl3pPr marL="366034" algn="l" defTabSz="366034" rtl="0" eaLnBrk="1" latinLnBrk="0" hangingPunct="1">
      <a:defRPr sz="721" kern="1200">
        <a:solidFill>
          <a:schemeClr val="tx1"/>
        </a:solidFill>
        <a:latin typeface="+mn-lt"/>
        <a:ea typeface="+mn-ea"/>
        <a:cs typeface="+mn-cs"/>
      </a:defRPr>
    </a:lvl3pPr>
    <a:lvl4pPr marL="549051" algn="l" defTabSz="366034" rtl="0" eaLnBrk="1" latinLnBrk="0" hangingPunct="1">
      <a:defRPr sz="721" kern="1200">
        <a:solidFill>
          <a:schemeClr val="tx1"/>
        </a:solidFill>
        <a:latin typeface="+mn-lt"/>
        <a:ea typeface="+mn-ea"/>
        <a:cs typeface="+mn-cs"/>
      </a:defRPr>
    </a:lvl4pPr>
    <a:lvl5pPr marL="732069" algn="l" defTabSz="366034" rtl="0" eaLnBrk="1" latinLnBrk="0" hangingPunct="1">
      <a:defRPr sz="721" kern="1200">
        <a:solidFill>
          <a:schemeClr val="tx1"/>
        </a:solidFill>
        <a:latin typeface="+mn-lt"/>
        <a:ea typeface="+mn-ea"/>
        <a:cs typeface="+mn-cs"/>
      </a:defRPr>
    </a:lvl5pPr>
    <a:lvl6pPr marL="915086" algn="l" defTabSz="366034" rtl="0" eaLnBrk="1" latinLnBrk="0" hangingPunct="1">
      <a:defRPr sz="721" kern="1200">
        <a:solidFill>
          <a:schemeClr val="tx1"/>
        </a:solidFill>
        <a:latin typeface="+mn-lt"/>
        <a:ea typeface="+mn-ea"/>
        <a:cs typeface="+mn-cs"/>
      </a:defRPr>
    </a:lvl6pPr>
    <a:lvl7pPr marL="1098103" algn="l" defTabSz="366034" rtl="0" eaLnBrk="1" latinLnBrk="0" hangingPunct="1">
      <a:defRPr sz="721" kern="1200">
        <a:solidFill>
          <a:schemeClr val="tx1"/>
        </a:solidFill>
        <a:latin typeface="+mn-lt"/>
        <a:ea typeface="+mn-ea"/>
        <a:cs typeface="+mn-cs"/>
      </a:defRPr>
    </a:lvl7pPr>
    <a:lvl8pPr marL="1281120" algn="l" defTabSz="366034" rtl="0" eaLnBrk="1" latinLnBrk="0" hangingPunct="1">
      <a:defRPr sz="721" kern="1200">
        <a:solidFill>
          <a:schemeClr val="tx1"/>
        </a:solidFill>
        <a:latin typeface="+mn-lt"/>
        <a:ea typeface="+mn-ea"/>
        <a:cs typeface="+mn-cs"/>
      </a:defRPr>
    </a:lvl8pPr>
    <a:lvl9pPr marL="1464137" algn="l" defTabSz="366034" rtl="0" eaLnBrk="1" latinLnBrk="0" hangingPunct="1">
      <a:defRPr sz="72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714" autoAdjust="0"/>
  </p:normalViewPr>
  <p:slideViewPr>
    <p:cSldViewPr snapToGrid="0">
      <p:cViewPr>
        <p:scale>
          <a:sx n="100" d="100"/>
          <a:sy n="100" d="100"/>
        </p:scale>
        <p:origin x="1386" y="1542"/>
      </p:cViewPr>
      <p:guideLst/>
    </p:cSldViewPr>
  </p:slideViewPr>
  <p:notesTextViewPr>
    <p:cViewPr>
      <p:scale>
        <a:sx n="1" d="1"/>
        <a:sy n="1" d="1"/>
      </p:scale>
      <p:origin x="0" y="-1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30DC0-5F70-445E-970A-9A4758D2ABC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01650" y="1143000"/>
            <a:ext cx="7861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4EA49-68E5-40BF-85CC-C7E1AA3DC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6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6034" rtl="0" eaLnBrk="1" latinLnBrk="0" hangingPunct="1">
      <a:defRPr sz="480" kern="1200">
        <a:solidFill>
          <a:schemeClr val="tx1"/>
        </a:solidFill>
        <a:latin typeface="+mn-lt"/>
        <a:ea typeface="+mn-ea"/>
        <a:cs typeface="+mn-cs"/>
      </a:defRPr>
    </a:lvl1pPr>
    <a:lvl2pPr marL="183017" algn="l" defTabSz="366034" rtl="0" eaLnBrk="1" latinLnBrk="0" hangingPunct="1">
      <a:defRPr sz="480" kern="1200">
        <a:solidFill>
          <a:schemeClr val="tx1"/>
        </a:solidFill>
        <a:latin typeface="+mn-lt"/>
        <a:ea typeface="+mn-ea"/>
        <a:cs typeface="+mn-cs"/>
      </a:defRPr>
    </a:lvl2pPr>
    <a:lvl3pPr marL="366034" algn="l" defTabSz="366034" rtl="0" eaLnBrk="1" latinLnBrk="0" hangingPunct="1">
      <a:defRPr sz="480" kern="1200">
        <a:solidFill>
          <a:schemeClr val="tx1"/>
        </a:solidFill>
        <a:latin typeface="+mn-lt"/>
        <a:ea typeface="+mn-ea"/>
        <a:cs typeface="+mn-cs"/>
      </a:defRPr>
    </a:lvl3pPr>
    <a:lvl4pPr marL="549051" algn="l" defTabSz="366034" rtl="0" eaLnBrk="1" latinLnBrk="0" hangingPunct="1">
      <a:defRPr sz="480" kern="1200">
        <a:solidFill>
          <a:schemeClr val="tx1"/>
        </a:solidFill>
        <a:latin typeface="+mn-lt"/>
        <a:ea typeface="+mn-ea"/>
        <a:cs typeface="+mn-cs"/>
      </a:defRPr>
    </a:lvl4pPr>
    <a:lvl5pPr marL="732069" algn="l" defTabSz="366034" rtl="0" eaLnBrk="1" latinLnBrk="0" hangingPunct="1">
      <a:defRPr sz="480" kern="1200">
        <a:solidFill>
          <a:schemeClr val="tx1"/>
        </a:solidFill>
        <a:latin typeface="+mn-lt"/>
        <a:ea typeface="+mn-ea"/>
        <a:cs typeface="+mn-cs"/>
      </a:defRPr>
    </a:lvl5pPr>
    <a:lvl6pPr marL="915086" algn="l" defTabSz="366034" rtl="0" eaLnBrk="1" latinLnBrk="0" hangingPunct="1">
      <a:defRPr sz="480" kern="1200">
        <a:solidFill>
          <a:schemeClr val="tx1"/>
        </a:solidFill>
        <a:latin typeface="+mn-lt"/>
        <a:ea typeface="+mn-ea"/>
        <a:cs typeface="+mn-cs"/>
      </a:defRPr>
    </a:lvl6pPr>
    <a:lvl7pPr marL="1098103" algn="l" defTabSz="366034" rtl="0" eaLnBrk="1" latinLnBrk="0" hangingPunct="1">
      <a:defRPr sz="480" kern="1200">
        <a:solidFill>
          <a:schemeClr val="tx1"/>
        </a:solidFill>
        <a:latin typeface="+mn-lt"/>
        <a:ea typeface="+mn-ea"/>
        <a:cs typeface="+mn-cs"/>
      </a:defRPr>
    </a:lvl7pPr>
    <a:lvl8pPr marL="1281120" algn="l" defTabSz="366034" rtl="0" eaLnBrk="1" latinLnBrk="0" hangingPunct="1">
      <a:defRPr sz="480" kern="1200">
        <a:solidFill>
          <a:schemeClr val="tx1"/>
        </a:solidFill>
        <a:latin typeface="+mn-lt"/>
        <a:ea typeface="+mn-ea"/>
        <a:cs typeface="+mn-cs"/>
      </a:defRPr>
    </a:lvl8pPr>
    <a:lvl9pPr marL="1464137" algn="l" defTabSz="366034" rtl="0" eaLnBrk="1" latinLnBrk="0" hangingPunct="1">
      <a:defRPr sz="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01650" y="1143000"/>
            <a:ext cx="7861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Spike timing in one period of input oscillation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4EA49-68E5-40BF-85CC-C7E1AA3DCE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9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610" y="351778"/>
            <a:ext cx="4107656" cy="748336"/>
          </a:xfrm>
        </p:spPr>
        <p:txBody>
          <a:bodyPr anchor="b"/>
          <a:lstStyle>
            <a:lvl1pPr algn="ctr">
              <a:defRPr sz="1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610" y="1128972"/>
            <a:ext cx="4107656" cy="518959"/>
          </a:xfrm>
        </p:spPr>
        <p:txBody>
          <a:bodyPr/>
          <a:lstStyle>
            <a:lvl1pPr marL="0" indent="0" algn="ctr">
              <a:buNone/>
              <a:defRPr sz="752"/>
            </a:lvl1pPr>
            <a:lvl2pPr marL="143286" indent="0" algn="ctr">
              <a:buNone/>
              <a:defRPr sz="627"/>
            </a:lvl2pPr>
            <a:lvl3pPr marL="286573" indent="0" algn="ctr">
              <a:buNone/>
              <a:defRPr sz="564"/>
            </a:lvl3pPr>
            <a:lvl4pPr marL="429859" indent="0" algn="ctr">
              <a:buNone/>
              <a:defRPr sz="501"/>
            </a:lvl4pPr>
            <a:lvl5pPr marL="573146" indent="0" algn="ctr">
              <a:buNone/>
              <a:defRPr sz="501"/>
            </a:lvl5pPr>
            <a:lvl6pPr marL="716432" indent="0" algn="ctr">
              <a:buNone/>
              <a:defRPr sz="501"/>
            </a:lvl6pPr>
            <a:lvl7pPr marL="859719" indent="0" algn="ctr">
              <a:buNone/>
              <a:defRPr sz="501"/>
            </a:lvl7pPr>
            <a:lvl8pPr marL="1003005" indent="0" algn="ctr">
              <a:buNone/>
              <a:defRPr sz="501"/>
            </a:lvl8pPr>
            <a:lvl9pPr marL="1146292" indent="0" algn="ctr">
              <a:buNone/>
              <a:defRPr sz="50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6CCC-D189-484A-8871-0E3AC169261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177B-E2EC-4AFA-B18D-5E06EA63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6CCC-D189-484A-8871-0E3AC169261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177B-E2EC-4AFA-B18D-5E06EA63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7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9389" y="114439"/>
            <a:ext cx="1180951" cy="18215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6535" y="114439"/>
            <a:ext cx="3474393" cy="18215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6CCC-D189-484A-8871-0E3AC169261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177B-E2EC-4AFA-B18D-5E06EA63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7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6CCC-D189-484A-8871-0E3AC169261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177B-E2EC-4AFA-B18D-5E06EA63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5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2" y="535876"/>
            <a:ext cx="4723805" cy="894122"/>
          </a:xfrm>
        </p:spPr>
        <p:txBody>
          <a:bodyPr anchor="b"/>
          <a:lstStyle>
            <a:lvl1pPr>
              <a:defRPr sz="1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682" y="1438457"/>
            <a:ext cx="4723805" cy="470197"/>
          </a:xfrm>
        </p:spPr>
        <p:txBody>
          <a:bodyPr/>
          <a:lstStyle>
            <a:lvl1pPr marL="0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1pPr>
            <a:lvl2pPr marL="143286" indent="0">
              <a:buNone/>
              <a:defRPr sz="627">
                <a:solidFill>
                  <a:schemeClr val="tx1">
                    <a:tint val="75000"/>
                  </a:schemeClr>
                </a:solidFill>
              </a:defRPr>
            </a:lvl2pPr>
            <a:lvl3pPr marL="286573" indent="0">
              <a:buNone/>
              <a:defRPr sz="564">
                <a:solidFill>
                  <a:schemeClr val="tx1">
                    <a:tint val="75000"/>
                  </a:schemeClr>
                </a:solidFill>
              </a:defRPr>
            </a:lvl3pPr>
            <a:lvl4pPr marL="429859" indent="0">
              <a:buNone/>
              <a:defRPr sz="501">
                <a:solidFill>
                  <a:schemeClr val="tx1">
                    <a:tint val="75000"/>
                  </a:schemeClr>
                </a:solidFill>
              </a:defRPr>
            </a:lvl4pPr>
            <a:lvl5pPr marL="573146" indent="0">
              <a:buNone/>
              <a:defRPr sz="501">
                <a:solidFill>
                  <a:schemeClr val="tx1">
                    <a:tint val="75000"/>
                  </a:schemeClr>
                </a:solidFill>
              </a:defRPr>
            </a:lvl5pPr>
            <a:lvl6pPr marL="716432" indent="0">
              <a:buNone/>
              <a:defRPr sz="501">
                <a:solidFill>
                  <a:schemeClr val="tx1">
                    <a:tint val="75000"/>
                  </a:schemeClr>
                </a:solidFill>
              </a:defRPr>
            </a:lvl6pPr>
            <a:lvl7pPr marL="859719" indent="0">
              <a:buNone/>
              <a:defRPr sz="501">
                <a:solidFill>
                  <a:schemeClr val="tx1">
                    <a:tint val="75000"/>
                  </a:schemeClr>
                </a:solidFill>
              </a:defRPr>
            </a:lvl7pPr>
            <a:lvl8pPr marL="1003005" indent="0">
              <a:buNone/>
              <a:defRPr sz="501">
                <a:solidFill>
                  <a:schemeClr val="tx1">
                    <a:tint val="75000"/>
                  </a:schemeClr>
                </a:solidFill>
              </a:defRPr>
            </a:lvl8pPr>
            <a:lvl9pPr marL="1146292" indent="0">
              <a:buNone/>
              <a:defRPr sz="5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6CCC-D189-484A-8871-0E3AC169261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177B-E2EC-4AFA-B18D-5E06EA63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35" y="572198"/>
            <a:ext cx="2327672" cy="13638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2668" y="572198"/>
            <a:ext cx="2327672" cy="13638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6CCC-D189-484A-8871-0E3AC169261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177B-E2EC-4AFA-B18D-5E06EA63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7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248" y="114440"/>
            <a:ext cx="4723805" cy="4154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249" y="526920"/>
            <a:ext cx="2316975" cy="258235"/>
          </a:xfrm>
        </p:spPr>
        <p:txBody>
          <a:bodyPr anchor="b"/>
          <a:lstStyle>
            <a:lvl1pPr marL="0" indent="0">
              <a:buNone/>
              <a:defRPr sz="752" b="1"/>
            </a:lvl1pPr>
            <a:lvl2pPr marL="143286" indent="0">
              <a:buNone/>
              <a:defRPr sz="627" b="1"/>
            </a:lvl2pPr>
            <a:lvl3pPr marL="286573" indent="0">
              <a:buNone/>
              <a:defRPr sz="564" b="1"/>
            </a:lvl3pPr>
            <a:lvl4pPr marL="429859" indent="0">
              <a:buNone/>
              <a:defRPr sz="501" b="1"/>
            </a:lvl4pPr>
            <a:lvl5pPr marL="573146" indent="0">
              <a:buNone/>
              <a:defRPr sz="501" b="1"/>
            </a:lvl5pPr>
            <a:lvl6pPr marL="716432" indent="0">
              <a:buNone/>
              <a:defRPr sz="501" b="1"/>
            </a:lvl6pPr>
            <a:lvl7pPr marL="859719" indent="0">
              <a:buNone/>
              <a:defRPr sz="501" b="1"/>
            </a:lvl7pPr>
            <a:lvl8pPr marL="1003005" indent="0">
              <a:buNone/>
              <a:defRPr sz="501" b="1"/>
            </a:lvl8pPr>
            <a:lvl9pPr marL="1146292" indent="0">
              <a:buNone/>
              <a:defRPr sz="5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249" y="785156"/>
            <a:ext cx="2316975" cy="1154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2668" y="526920"/>
            <a:ext cx="2328385" cy="258235"/>
          </a:xfrm>
        </p:spPr>
        <p:txBody>
          <a:bodyPr anchor="b"/>
          <a:lstStyle>
            <a:lvl1pPr marL="0" indent="0">
              <a:buNone/>
              <a:defRPr sz="752" b="1"/>
            </a:lvl1pPr>
            <a:lvl2pPr marL="143286" indent="0">
              <a:buNone/>
              <a:defRPr sz="627" b="1"/>
            </a:lvl2pPr>
            <a:lvl3pPr marL="286573" indent="0">
              <a:buNone/>
              <a:defRPr sz="564" b="1"/>
            </a:lvl3pPr>
            <a:lvl4pPr marL="429859" indent="0">
              <a:buNone/>
              <a:defRPr sz="501" b="1"/>
            </a:lvl4pPr>
            <a:lvl5pPr marL="573146" indent="0">
              <a:buNone/>
              <a:defRPr sz="501" b="1"/>
            </a:lvl5pPr>
            <a:lvl6pPr marL="716432" indent="0">
              <a:buNone/>
              <a:defRPr sz="501" b="1"/>
            </a:lvl6pPr>
            <a:lvl7pPr marL="859719" indent="0">
              <a:buNone/>
              <a:defRPr sz="501" b="1"/>
            </a:lvl7pPr>
            <a:lvl8pPr marL="1003005" indent="0">
              <a:buNone/>
              <a:defRPr sz="501" b="1"/>
            </a:lvl8pPr>
            <a:lvl9pPr marL="1146292" indent="0">
              <a:buNone/>
              <a:defRPr sz="5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2668" y="785156"/>
            <a:ext cx="2328385" cy="1154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6CCC-D189-484A-8871-0E3AC169261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177B-E2EC-4AFA-B18D-5E06EA63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6CCC-D189-484A-8871-0E3AC169261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177B-E2EC-4AFA-B18D-5E06EA63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2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6CCC-D189-484A-8871-0E3AC169261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177B-E2EC-4AFA-B18D-5E06EA63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249" y="143298"/>
            <a:ext cx="1766435" cy="501544"/>
          </a:xfrm>
        </p:spPr>
        <p:txBody>
          <a:bodyPr anchor="b"/>
          <a:lstStyle>
            <a:lvl1pPr>
              <a:defRPr sz="10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385" y="309485"/>
            <a:ext cx="2772668" cy="1527520"/>
          </a:xfrm>
        </p:spPr>
        <p:txBody>
          <a:bodyPr/>
          <a:lstStyle>
            <a:lvl1pPr>
              <a:defRPr sz="1003"/>
            </a:lvl1pPr>
            <a:lvl2pPr>
              <a:defRPr sz="878"/>
            </a:lvl2pPr>
            <a:lvl3pPr>
              <a:defRPr sz="752"/>
            </a:lvl3pPr>
            <a:lvl4pPr>
              <a:defRPr sz="627"/>
            </a:lvl4pPr>
            <a:lvl5pPr>
              <a:defRPr sz="627"/>
            </a:lvl5pPr>
            <a:lvl6pPr>
              <a:defRPr sz="627"/>
            </a:lvl6pPr>
            <a:lvl7pPr>
              <a:defRPr sz="627"/>
            </a:lvl7pPr>
            <a:lvl8pPr>
              <a:defRPr sz="627"/>
            </a:lvl8pPr>
            <a:lvl9pPr>
              <a:defRPr sz="6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249" y="644843"/>
            <a:ext cx="1766435" cy="1194650"/>
          </a:xfrm>
        </p:spPr>
        <p:txBody>
          <a:bodyPr/>
          <a:lstStyle>
            <a:lvl1pPr marL="0" indent="0">
              <a:buNone/>
              <a:defRPr sz="501"/>
            </a:lvl1pPr>
            <a:lvl2pPr marL="143286" indent="0">
              <a:buNone/>
              <a:defRPr sz="439"/>
            </a:lvl2pPr>
            <a:lvl3pPr marL="286573" indent="0">
              <a:buNone/>
              <a:defRPr sz="376"/>
            </a:lvl3pPr>
            <a:lvl4pPr marL="429859" indent="0">
              <a:buNone/>
              <a:defRPr sz="313"/>
            </a:lvl4pPr>
            <a:lvl5pPr marL="573146" indent="0">
              <a:buNone/>
              <a:defRPr sz="313"/>
            </a:lvl5pPr>
            <a:lvl6pPr marL="716432" indent="0">
              <a:buNone/>
              <a:defRPr sz="313"/>
            </a:lvl6pPr>
            <a:lvl7pPr marL="859719" indent="0">
              <a:buNone/>
              <a:defRPr sz="313"/>
            </a:lvl7pPr>
            <a:lvl8pPr marL="1003005" indent="0">
              <a:buNone/>
              <a:defRPr sz="313"/>
            </a:lvl8pPr>
            <a:lvl9pPr marL="1146292" indent="0">
              <a:buNone/>
              <a:defRPr sz="3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6CCC-D189-484A-8871-0E3AC169261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177B-E2EC-4AFA-B18D-5E06EA63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4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249" y="143298"/>
            <a:ext cx="1766435" cy="501544"/>
          </a:xfrm>
        </p:spPr>
        <p:txBody>
          <a:bodyPr anchor="b"/>
          <a:lstStyle>
            <a:lvl1pPr>
              <a:defRPr sz="10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28385" y="309485"/>
            <a:ext cx="2772668" cy="1527520"/>
          </a:xfrm>
        </p:spPr>
        <p:txBody>
          <a:bodyPr anchor="t"/>
          <a:lstStyle>
            <a:lvl1pPr marL="0" indent="0">
              <a:buNone/>
              <a:defRPr sz="1003"/>
            </a:lvl1pPr>
            <a:lvl2pPr marL="143286" indent="0">
              <a:buNone/>
              <a:defRPr sz="878"/>
            </a:lvl2pPr>
            <a:lvl3pPr marL="286573" indent="0">
              <a:buNone/>
              <a:defRPr sz="752"/>
            </a:lvl3pPr>
            <a:lvl4pPr marL="429859" indent="0">
              <a:buNone/>
              <a:defRPr sz="627"/>
            </a:lvl4pPr>
            <a:lvl5pPr marL="573146" indent="0">
              <a:buNone/>
              <a:defRPr sz="627"/>
            </a:lvl5pPr>
            <a:lvl6pPr marL="716432" indent="0">
              <a:buNone/>
              <a:defRPr sz="627"/>
            </a:lvl6pPr>
            <a:lvl7pPr marL="859719" indent="0">
              <a:buNone/>
              <a:defRPr sz="627"/>
            </a:lvl7pPr>
            <a:lvl8pPr marL="1003005" indent="0">
              <a:buNone/>
              <a:defRPr sz="627"/>
            </a:lvl8pPr>
            <a:lvl9pPr marL="1146292" indent="0">
              <a:buNone/>
              <a:defRPr sz="62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249" y="644843"/>
            <a:ext cx="1766435" cy="1194650"/>
          </a:xfrm>
        </p:spPr>
        <p:txBody>
          <a:bodyPr/>
          <a:lstStyle>
            <a:lvl1pPr marL="0" indent="0">
              <a:buNone/>
              <a:defRPr sz="501"/>
            </a:lvl1pPr>
            <a:lvl2pPr marL="143286" indent="0">
              <a:buNone/>
              <a:defRPr sz="439"/>
            </a:lvl2pPr>
            <a:lvl3pPr marL="286573" indent="0">
              <a:buNone/>
              <a:defRPr sz="376"/>
            </a:lvl3pPr>
            <a:lvl4pPr marL="429859" indent="0">
              <a:buNone/>
              <a:defRPr sz="313"/>
            </a:lvl4pPr>
            <a:lvl5pPr marL="573146" indent="0">
              <a:buNone/>
              <a:defRPr sz="313"/>
            </a:lvl5pPr>
            <a:lvl6pPr marL="716432" indent="0">
              <a:buNone/>
              <a:defRPr sz="313"/>
            </a:lvl6pPr>
            <a:lvl7pPr marL="859719" indent="0">
              <a:buNone/>
              <a:defRPr sz="313"/>
            </a:lvl7pPr>
            <a:lvl8pPr marL="1003005" indent="0">
              <a:buNone/>
              <a:defRPr sz="313"/>
            </a:lvl8pPr>
            <a:lvl9pPr marL="1146292" indent="0">
              <a:buNone/>
              <a:defRPr sz="3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6CCC-D189-484A-8871-0E3AC169261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177B-E2EC-4AFA-B18D-5E06EA63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3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535" y="114440"/>
            <a:ext cx="4723805" cy="415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535" y="572198"/>
            <a:ext cx="4723805" cy="136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6535" y="1992245"/>
            <a:ext cx="1232297" cy="114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A6CCC-D189-484A-8871-0E3AC169261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4215" y="1992245"/>
            <a:ext cx="1848445" cy="114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68043" y="1992245"/>
            <a:ext cx="1232297" cy="114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E177B-E2EC-4AFA-B18D-5E06EA63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3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6573" rtl="0" eaLnBrk="1" latinLnBrk="0" hangingPunct="1">
        <a:lnSpc>
          <a:spcPct val="90000"/>
        </a:lnSpc>
        <a:spcBef>
          <a:spcPct val="0"/>
        </a:spcBef>
        <a:buNone/>
        <a:defRPr sz="13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643" indent="-71643" algn="l" defTabSz="28657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1pPr>
      <a:lvl2pPr marL="214930" indent="-71643" algn="l" defTabSz="286573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2pPr>
      <a:lvl3pPr marL="358216" indent="-71643" algn="l" defTabSz="286573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3pPr>
      <a:lvl4pPr marL="501503" indent="-71643" algn="l" defTabSz="286573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4" kern="1200">
          <a:solidFill>
            <a:schemeClr val="tx1"/>
          </a:solidFill>
          <a:latin typeface="+mn-lt"/>
          <a:ea typeface="+mn-ea"/>
          <a:cs typeface="+mn-cs"/>
        </a:defRPr>
      </a:lvl4pPr>
      <a:lvl5pPr marL="644789" indent="-71643" algn="l" defTabSz="286573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4" kern="1200">
          <a:solidFill>
            <a:schemeClr val="tx1"/>
          </a:solidFill>
          <a:latin typeface="+mn-lt"/>
          <a:ea typeface="+mn-ea"/>
          <a:cs typeface="+mn-cs"/>
        </a:defRPr>
      </a:lvl5pPr>
      <a:lvl6pPr marL="788076" indent="-71643" algn="l" defTabSz="286573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4" kern="1200">
          <a:solidFill>
            <a:schemeClr val="tx1"/>
          </a:solidFill>
          <a:latin typeface="+mn-lt"/>
          <a:ea typeface="+mn-ea"/>
          <a:cs typeface="+mn-cs"/>
        </a:defRPr>
      </a:lvl6pPr>
      <a:lvl7pPr marL="931362" indent="-71643" algn="l" defTabSz="286573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4" kern="1200">
          <a:solidFill>
            <a:schemeClr val="tx1"/>
          </a:solidFill>
          <a:latin typeface="+mn-lt"/>
          <a:ea typeface="+mn-ea"/>
          <a:cs typeface="+mn-cs"/>
        </a:defRPr>
      </a:lvl7pPr>
      <a:lvl8pPr marL="1074649" indent="-71643" algn="l" defTabSz="286573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4" kern="1200">
          <a:solidFill>
            <a:schemeClr val="tx1"/>
          </a:solidFill>
          <a:latin typeface="+mn-lt"/>
          <a:ea typeface="+mn-ea"/>
          <a:cs typeface="+mn-cs"/>
        </a:defRPr>
      </a:lvl8pPr>
      <a:lvl9pPr marL="1217935" indent="-71643" algn="l" defTabSz="286573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6573" rtl="0" eaLnBrk="1" latinLnBrk="0" hangingPunct="1">
        <a:defRPr sz="564" kern="1200">
          <a:solidFill>
            <a:schemeClr val="tx1"/>
          </a:solidFill>
          <a:latin typeface="+mn-lt"/>
          <a:ea typeface="+mn-ea"/>
          <a:cs typeface="+mn-cs"/>
        </a:defRPr>
      </a:lvl1pPr>
      <a:lvl2pPr marL="143286" algn="l" defTabSz="286573" rtl="0" eaLnBrk="1" latinLnBrk="0" hangingPunct="1">
        <a:defRPr sz="564" kern="1200">
          <a:solidFill>
            <a:schemeClr val="tx1"/>
          </a:solidFill>
          <a:latin typeface="+mn-lt"/>
          <a:ea typeface="+mn-ea"/>
          <a:cs typeface="+mn-cs"/>
        </a:defRPr>
      </a:lvl2pPr>
      <a:lvl3pPr marL="286573" algn="l" defTabSz="286573" rtl="0" eaLnBrk="1" latinLnBrk="0" hangingPunct="1">
        <a:defRPr sz="564" kern="1200">
          <a:solidFill>
            <a:schemeClr val="tx1"/>
          </a:solidFill>
          <a:latin typeface="+mn-lt"/>
          <a:ea typeface="+mn-ea"/>
          <a:cs typeface="+mn-cs"/>
        </a:defRPr>
      </a:lvl3pPr>
      <a:lvl4pPr marL="429859" algn="l" defTabSz="286573" rtl="0" eaLnBrk="1" latinLnBrk="0" hangingPunct="1">
        <a:defRPr sz="564" kern="1200">
          <a:solidFill>
            <a:schemeClr val="tx1"/>
          </a:solidFill>
          <a:latin typeface="+mn-lt"/>
          <a:ea typeface="+mn-ea"/>
          <a:cs typeface="+mn-cs"/>
        </a:defRPr>
      </a:lvl4pPr>
      <a:lvl5pPr marL="573146" algn="l" defTabSz="286573" rtl="0" eaLnBrk="1" latinLnBrk="0" hangingPunct="1">
        <a:defRPr sz="564" kern="1200">
          <a:solidFill>
            <a:schemeClr val="tx1"/>
          </a:solidFill>
          <a:latin typeface="+mn-lt"/>
          <a:ea typeface="+mn-ea"/>
          <a:cs typeface="+mn-cs"/>
        </a:defRPr>
      </a:lvl5pPr>
      <a:lvl6pPr marL="716432" algn="l" defTabSz="286573" rtl="0" eaLnBrk="1" latinLnBrk="0" hangingPunct="1">
        <a:defRPr sz="564" kern="1200">
          <a:solidFill>
            <a:schemeClr val="tx1"/>
          </a:solidFill>
          <a:latin typeface="+mn-lt"/>
          <a:ea typeface="+mn-ea"/>
          <a:cs typeface="+mn-cs"/>
        </a:defRPr>
      </a:lvl6pPr>
      <a:lvl7pPr marL="859719" algn="l" defTabSz="286573" rtl="0" eaLnBrk="1" latinLnBrk="0" hangingPunct="1">
        <a:defRPr sz="564" kern="1200">
          <a:solidFill>
            <a:schemeClr val="tx1"/>
          </a:solidFill>
          <a:latin typeface="+mn-lt"/>
          <a:ea typeface="+mn-ea"/>
          <a:cs typeface="+mn-cs"/>
        </a:defRPr>
      </a:lvl7pPr>
      <a:lvl8pPr marL="1003005" algn="l" defTabSz="286573" rtl="0" eaLnBrk="1" latinLnBrk="0" hangingPunct="1">
        <a:defRPr sz="564" kern="1200">
          <a:solidFill>
            <a:schemeClr val="tx1"/>
          </a:solidFill>
          <a:latin typeface="+mn-lt"/>
          <a:ea typeface="+mn-ea"/>
          <a:cs typeface="+mn-cs"/>
        </a:defRPr>
      </a:lvl8pPr>
      <a:lvl9pPr marL="1146292" algn="l" defTabSz="286573" rtl="0" eaLnBrk="1" latinLnBrk="0" hangingPunct="1">
        <a:defRPr sz="5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/>
          <p:cNvPicPr>
            <a:picLocks noChangeAspect="1"/>
          </p:cNvPicPr>
          <p:nvPr/>
        </p:nvPicPr>
        <p:blipFill rotWithShape="1">
          <a:blip r:embed="rId3"/>
          <a:srcRect t="67449" r="50734" b="6494"/>
          <a:stretch/>
        </p:blipFill>
        <p:spPr>
          <a:xfrm>
            <a:off x="230833" y="201351"/>
            <a:ext cx="2050810" cy="1524828"/>
          </a:xfrm>
          <a:prstGeom prst="rect">
            <a:avLst/>
          </a:prstGeom>
        </p:spPr>
      </p:pic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4"/>
          <a:srcRect l="91852" t="55536" b="24643"/>
          <a:stretch/>
        </p:blipFill>
        <p:spPr>
          <a:xfrm>
            <a:off x="4551038" y="119476"/>
            <a:ext cx="925089" cy="815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294997" y="635634"/>
            <a:ext cx="124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Number of Spike 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per time bin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1239" t="67402" b="6237"/>
          <a:stretch/>
        </p:blipFill>
        <p:spPr>
          <a:xfrm>
            <a:off x="2793493" y="213168"/>
            <a:ext cx="2029792" cy="15425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1703117" y="842587"/>
            <a:ext cx="199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Normalized Number of Spike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1666" y="1608002"/>
            <a:ext cx="199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Progress time in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 one period(</a:t>
            </a:r>
            <a:r>
              <a:rPr lang="en-US" sz="1200" dirty="0" err="1">
                <a:latin typeface="+mj-lt"/>
              </a:rPr>
              <a:t>ms</a:t>
            </a:r>
            <a:r>
              <a:rPr lang="en-US" sz="1200" dirty="0">
                <a:latin typeface="+mj-lt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35169" y="1687810"/>
            <a:ext cx="199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Progress time in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 one period(</a:t>
            </a:r>
            <a:r>
              <a:rPr lang="en-US" sz="1200" dirty="0" err="1">
                <a:latin typeface="+mj-lt"/>
              </a:rPr>
              <a:t>ms</a:t>
            </a:r>
            <a:r>
              <a:rPr lang="en-US" sz="1200" dirty="0">
                <a:latin typeface="+mj-lt"/>
              </a:rPr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77430" y="1154545"/>
            <a:ext cx="323273" cy="615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02060" y="925395"/>
            <a:ext cx="289406" cy="3079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23785" y="1183513"/>
            <a:ext cx="445956" cy="203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FWHM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02978" y="119476"/>
            <a:ext cx="137818" cy="124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4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5</cp:revision>
  <dcterms:created xsi:type="dcterms:W3CDTF">2015-07-08T19:49:00Z</dcterms:created>
  <dcterms:modified xsi:type="dcterms:W3CDTF">2015-07-08T20:00:51Z</dcterms:modified>
</cp:coreProperties>
</file>