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015413" cy="3419475"/>
  <p:notesSz cx="6858000" cy="9144000"/>
  <p:defaultTextStyle>
    <a:defPPr>
      <a:defRPr lang="en-US"/>
    </a:defPPr>
    <a:lvl1pPr marL="0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298414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596829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895243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193658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1492072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1790487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2088901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2387316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CF47-2BFC-4843-B15B-35B0987C89D7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38175" y="1143000"/>
            <a:ext cx="8134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7262E-1139-415B-BA19-A4C5AA7F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1pPr>
    <a:lvl2pPr marL="298414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2pPr>
    <a:lvl3pPr marL="596829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3pPr>
    <a:lvl4pPr marL="895243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4pPr>
    <a:lvl5pPr marL="1193658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5pPr>
    <a:lvl6pPr marL="1492072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6pPr>
    <a:lvl7pPr marL="1790487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7pPr>
    <a:lvl8pPr marL="2088901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8pPr>
    <a:lvl9pPr marL="2387316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38175" y="1143000"/>
            <a:ext cx="8134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Degree of change</a:t>
            </a:r>
            <a:r>
              <a:rPr lang="en-US" baseline="0" dirty="0" smtClean="0"/>
              <a:t> / physical input </a:t>
            </a:r>
            <a:r>
              <a:rPr lang="en-US" dirty="0" smtClean="0"/>
              <a:t>is biggest in synchronization </a:t>
            </a:r>
          </a:p>
          <a:p>
            <a:r>
              <a:rPr lang="en-US" dirty="0" smtClean="0"/>
              <a:t>And the different 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78910-77AB-BD45-A8B9-F5FA6C2E5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6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927" y="559623"/>
            <a:ext cx="6761560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927" y="1796016"/>
            <a:ext cx="6761560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3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1655" y="182055"/>
            <a:ext cx="1943948" cy="289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9809" y="182055"/>
            <a:ext cx="5719153" cy="289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14" y="852495"/>
            <a:ext cx="7775794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114" y="2288357"/>
            <a:ext cx="7775794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809" y="910277"/>
            <a:ext cx="3831551" cy="216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4053" y="910277"/>
            <a:ext cx="3831551" cy="216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84" y="182056"/>
            <a:ext cx="7775794" cy="6609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984" y="838246"/>
            <a:ext cx="3813942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84" y="1249058"/>
            <a:ext cx="3813942" cy="1837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4053" y="838246"/>
            <a:ext cx="3832725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4053" y="1249058"/>
            <a:ext cx="3832725" cy="1837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84" y="227965"/>
            <a:ext cx="2907705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725" y="492341"/>
            <a:ext cx="4564053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984" y="1025843"/>
            <a:ext cx="2907705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84" y="227965"/>
            <a:ext cx="2907705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32725" y="492341"/>
            <a:ext cx="4564053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984" y="1025843"/>
            <a:ext cx="2907705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810" y="182056"/>
            <a:ext cx="7775794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10" y="910277"/>
            <a:ext cx="7775794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810" y="3169347"/>
            <a:ext cx="202846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356" y="3169347"/>
            <a:ext cx="304270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7135" y="3169347"/>
            <a:ext cx="202846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911" t="6937" r="66464" b="71757"/>
          <a:stretch/>
        </p:blipFill>
        <p:spPr>
          <a:xfrm>
            <a:off x="512068" y="807808"/>
            <a:ext cx="1314450" cy="1114425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1252076" y="1952141"/>
            <a:ext cx="128172" cy="296791"/>
            <a:chOff x="2671928" y="4187413"/>
            <a:chExt cx="128172" cy="296791"/>
          </a:xfrm>
        </p:grpSpPr>
        <p:sp>
          <p:nvSpPr>
            <p:cNvPr id="30" name="Isosceles Triangle 29"/>
            <p:cNvSpPr/>
            <p:nvPr/>
          </p:nvSpPr>
          <p:spPr>
            <a:xfrm>
              <a:off x="2671928" y="4221927"/>
              <a:ext cx="128016" cy="24685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709906" y="4187413"/>
              <a:ext cx="52060" cy="486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672084" y="4453769"/>
              <a:ext cx="128016" cy="304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739620" y="4436592"/>
              <a:ext cx="36782" cy="343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699892" y="4446184"/>
              <a:ext cx="36782" cy="343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70763" y="1940709"/>
            <a:ext cx="128172" cy="296791"/>
            <a:chOff x="1990615" y="4175981"/>
            <a:chExt cx="128172" cy="296791"/>
          </a:xfrm>
        </p:grpSpPr>
        <p:sp>
          <p:nvSpPr>
            <p:cNvPr id="39" name="Isosceles Triangle 38"/>
            <p:cNvSpPr/>
            <p:nvPr/>
          </p:nvSpPr>
          <p:spPr>
            <a:xfrm>
              <a:off x="1990615" y="4210495"/>
              <a:ext cx="128016" cy="246857"/>
            </a:xfrm>
            <a:prstGeom prst="triangle">
              <a:avLst/>
            </a:prstGeom>
            <a:solidFill>
              <a:srgbClr val="8BC145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028593" y="4175981"/>
              <a:ext cx="52060" cy="486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90771" y="4442337"/>
              <a:ext cx="128016" cy="304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058307" y="4425160"/>
              <a:ext cx="36782" cy="343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018579" y="4434752"/>
              <a:ext cx="36782" cy="343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5445" y="833241"/>
            <a:ext cx="218181" cy="297241"/>
            <a:chOff x="1725296" y="3068513"/>
            <a:chExt cx="218181" cy="297241"/>
          </a:xfrm>
        </p:grpSpPr>
        <p:sp>
          <p:nvSpPr>
            <p:cNvPr id="45" name="Isosceles Triangle 44"/>
            <p:cNvSpPr/>
            <p:nvPr/>
          </p:nvSpPr>
          <p:spPr>
            <a:xfrm>
              <a:off x="1725296" y="3103477"/>
              <a:ext cx="218152" cy="246857"/>
            </a:xfrm>
            <a:prstGeom prst="triangle">
              <a:avLst/>
            </a:prstGeom>
            <a:solidFill>
              <a:srgbClr val="8BC145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809502" y="3068513"/>
              <a:ext cx="52060" cy="486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725452" y="3335319"/>
              <a:ext cx="218025" cy="304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818281" y="3328158"/>
              <a:ext cx="36782" cy="34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856631" y="3326024"/>
              <a:ext cx="36782" cy="34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899451" y="3322217"/>
              <a:ext cx="36782" cy="34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780888" y="3331176"/>
              <a:ext cx="36782" cy="34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736971" y="3322217"/>
              <a:ext cx="36782" cy="34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53776" y="1594569"/>
            <a:ext cx="128172" cy="296791"/>
            <a:chOff x="1773628" y="3829841"/>
            <a:chExt cx="128172" cy="296791"/>
          </a:xfrm>
        </p:grpSpPr>
        <p:sp>
          <p:nvSpPr>
            <p:cNvPr id="54" name="Isosceles Triangle 53"/>
            <p:cNvSpPr/>
            <p:nvPr/>
          </p:nvSpPr>
          <p:spPr>
            <a:xfrm>
              <a:off x="1773628" y="3864355"/>
              <a:ext cx="128016" cy="246857"/>
            </a:xfrm>
            <a:prstGeom prst="triangle">
              <a:avLst/>
            </a:prstGeom>
            <a:solidFill>
              <a:srgbClr val="8BC145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811606" y="3829841"/>
              <a:ext cx="52060" cy="486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773784" y="4096197"/>
              <a:ext cx="128016" cy="304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841320" y="4079020"/>
              <a:ext cx="36782" cy="343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801592" y="4088612"/>
              <a:ext cx="36782" cy="343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30144" y="2936104"/>
            <a:ext cx="311687" cy="424630"/>
            <a:chOff x="7649995" y="5171377"/>
            <a:chExt cx="311687" cy="424630"/>
          </a:xfrm>
        </p:grpSpPr>
        <p:sp>
          <p:nvSpPr>
            <p:cNvPr id="198" name="Isosceles Triangle 197"/>
            <p:cNvSpPr/>
            <p:nvPr/>
          </p:nvSpPr>
          <p:spPr>
            <a:xfrm>
              <a:off x="7649995" y="5221326"/>
              <a:ext cx="311645" cy="3526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7770289" y="5171377"/>
              <a:ext cx="74371" cy="694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7650218" y="5552529"/>
              <a:ext cx="311464" cy="43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7782831" y="5542299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7837616" y="5539250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7898788" y="5533811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7729412" y="5546609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7666673" y="5533811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532636" y="2931474"/>
            <a:ext cx="311687" cy="424630"/>
            <a:chOff x="9952487" y="5166747"/>
            <a:chExt cx="311687" cy="424630"/>
          </a:xfrm>
        </p:grpSpPr>
        <p:sp>
          <p:nvSpPr>
            <p:cNvPr id="207" name="Isosceles Triangle 206"/>
            <p:cNvSpPr/>
            <p:nvPr/>
          </p:nvSpPr>
          <p:spPr>
            <a:xfrm>
              <a:off x="9952487" y="5216696"/>
              <a:ext cx="311645" cy="3526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10072781" y="5166747"/>
              <a:ext cx="74371" cy="694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9952710" y="5547899"/>
              <a:ext cx="311464" cy="43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10085323" y="5537669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10140108" y="5534620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10201280" y="5529181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10031904" y="5541979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9969165" y="5529181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13353" y="2912244"/>
            <a:ext cx="311687" cy="424630"/>
            <a:chOff x="5333204" y="5147517"/>
            <a:chExt cx="311687" cy="424630"/>
          </a:xfrm>
        </p:grpSpPr>
        <p:sp>
          <p:nvSpPr>
            <p:cNvPr id="216" name="Isosceles Triangle 215"/>
            <p:cNvSpPr/>
            <p:nvPr/>
          </p:nvSpPr>
          <p:spPr>
            <a:xfrm>
              <a:off x="5333204" y="5197466"/>
              <a:ext cx="311645" cy="3526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5453498" y="5147517"/>
              <a:ext cx="74371" cy="694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5333427" y="5528669"/>
              <a:ext cx="311464" cy="434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5466040" y="5518439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5520825" y="5515390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5581997" y="5509951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412621" y="5522749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5349882" y="5509951"/>
              <a:ext cx="52546" cy="490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26370" y="2927664"/>
            <a:ext cx="308747" cy="420624"/>
            <a:chOff x="3546221" y="5162937"/>
            <a:chExt cx="308747" cy="420624"/>
          </a:xfrm>
        </p:grpSpPr>
        <p:sp>
          <p:nvSpPr>
            <p:cNvPr id="225" name="Isosceles Triangle 224"/>
            <p:cNvSpPr/>
            <p:nvPr/>
          </p:nvSpPr>
          <p:spPr>
            <a:xfrm>
              <a:off x="3546221" y="5212415"/>
              <a:ext cx="308706" cy="349326"/>
            </a:xfrm>
            <a:prstGeom prst="triangle">
              <a:avLst/>
            </a:prstGeom>
            <a:solidFill>
              <a:srgbClr val="8BC145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3665381" y="5162937"/>
              <a:ext cx="73669" cy="688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3546442" y="5540493"/>
              <a:ext cx="308526" cy="430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3677804" y="5530359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3732072" y="5527339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3792667" y="5521952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3624888" y="5534629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3562742" y="5521952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29612" y="2937579"/>
            <a:ext cx="308747" cy="420624"/>
            <a:chOff x="8149463" y="5172852"/>
            <a:chExt cx="308747" cy="420624"/>
          </a:xfrm>
        </p:grpSpPr>
        <p:sp>
          <p:nvSpPr>
            <p:cNvPr id="234" name="Isosceles Triangle 233"/>
            <p:cNvSpPr/>
            <p:nvPr/>
          </p:nvSpPr>
          <p:spPr>
            <a:xfrm>
              <a:off x="8149463" y="5222330"/>
              <a:ext cx="308706" cy="349326"/>
            </a:xfrm>
            <a:prstGeom prst="triangle">
              <a:avLst/>
            </a:prstGeom>
            <a:solidFill>
              <a:srgbClr val="8BC145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8268623" y="5172852"/>
              <a:ext cx="73669" cy="688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49684" y="5550408"/>
              <a:ext cx="308526" cy="430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8281046" y="5540274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8335314" y="5537254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8395909" y="5531867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8228130" y="5544544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8165984" y="5531867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19443" y="2916567"/>
            <a:ext cx="308747" cy="420624"/>
            <a:chOff x="5839294" y="5151840"/>
            <a:chExt cx="308747" cy="420624"/>
          </a:xfrm>
        </p:grpSpPr>
        <p:sp>
          <p:nvSpPr>
            <p:cNvPr id="243" name="Isosceles Triangle 242"/>
            <p:cNvSpPr/>
            <p:nvPr/>
          </p:nvSpPr>
          <p:spPr>
            <a:xfrm>
              <a:off x="5839294" y="5201318"/>
              <a:ext cx="308706" cy="349326"/>
            </a:xfrm>
            <a:prstGeom prst="triangle">
              <a:avLst/>
            </a:prstGeom>
            <a:solidFill>
              <a:srgbClr val="8BC145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5958454" y="5151840"/>
              <a:ext cx="73669" cy="688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5839515" y="5529396"/>
              <a:ext cx="308526" cy="430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5970877" y="5519262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6025145" y="5516242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6085740" y="5510855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5917961" y="5523532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5855815" y="5510855"/>
              <a:ext cx="52050" cy="486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33" y="0"/>
            <a:ext cx="8196990" cy="3166110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 rot="5400000" flipV="1">
            <a:off x="2888881" y="1219780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SO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 rot="5400000" flipV="1">
            <a:off x="3256621" y="1410343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W</a:t>
            </a:r>
            <a:r>
              <a:rPr lang="en-US" altLang="ko-KR" sz="1050" dirty="0">
                <a:solidFill>
                  <a:srgbClr val="0000FF"/>
                </a:solidFill>
              </a:rPr>
              <a:t>O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 rot="5400000" flipV="1">
            <a:off x="3574784" y="1532492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/>
              <a:t>S</a:t>
            </a:r>
            <a:endParaRPr lang="ko-KR" altLang="en-US" sz="10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8522" y="1350138"/>
            <a:ext cx="1103848" cy="89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36599" y="463910"/>
            <a:ext cx="0" cy="104913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8639143" y="794609"/>
            <a:ext cx="8507" cy="5644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315323" y="638709"/>
            <a:ext cx="8796" cy="12489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648460" y="986607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(Hz)</a:t>
            </a:r>
            <a:endParaRPr lang="en-US" sz="1200" dirty="0"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 rot="16200000">
            <a:off x="3951361" y="98874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(Hz)</a:t>
            </a:r>
            <a:endParaRPr lang="en-US" sz="1200" dirty="0"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 rot="16200000">
            <a:off x="6248308" y="94238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(Hz)</a:t>
            </a:r>
            <a:endParaRPr lang="en-US" sz="1200" dirty="0">
              <a:latin typeface="+mj-lt"/>
            </a:endParaRPr>
          </a:p>
        </p:txBody>
      </p:sp>
      <p:sp>
        <p:nvSpPr>
          <p:cNvPr id="170" name="Rectangle 169"/>
          <p:cNvSpPr/>
          <p:nvPr/>
        </p:nvSpPr>
        <p:spPr>
          <a:xfrm rot="16200000">
            <a:off x="-350635" y="1220581"/>
            <a:ext cx="1084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Range [um]</a:t>
            </a:r>
            <a:endParaRPr lang="en-US" sz="1200" dirty="0"/>
          </a:p>
        </p:txBody>
      </p:sp>
      <p:sp>
        <p:nvSpPr>
          <p:cNvPr id="171" name="Rectangle 170"/>
          <p:cNvSpPr/>
          <p:nvPr/>
        </p:nvSpPr>
        <p:spPr>
          <a:xfrm>
            <a:off x="443814" y="1939323"/>
            <a:ext cx="1070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 [</a:t>
            </a:r>
            <a:r>
              <a:rPr lang="en-US" sz="1200" dirty="0" err="1"/>
              <a:t>a.u</a:t>
            </a:r>
            <a:r>
              <a:rPr lang="en-US" sz="1200" dirty="0"/>
              <a:t>.]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 rot="5400000" flipV="1">
            <a:off x="5205209" y="1392905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SO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 rot="5400000" flipV="1">
            <a:off x="5573318" y="1591236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W</a:t>
            </a:r>
            <a:r>
              <a:rPr lang="en-US" altLang="ko-KR" sz="1050" dirty="0">
                <a:solidFill>
                  <a:srgbClr val="0000FF"/>
                </a:solidFill>
              </a:rPr>
              <a:t>O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5400000" flipV="1">
            <a:off x="5891481" y="1834795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/>
              <a:t>S</a:t>
            </a:r>
            <a:endParaRPr lang="ko-KR" altLang="en-US" sz="1050" dirty="0"/>
          </a:p>
        </p:txBody>
      </p:sp>
      <p:sp>
        <p:nvSpPr>
          <p:cNvPr id="176" name="TextBox 175"/>
          <p:cNvSpPr txBox="1"/>
          <p:nvPr/>
        </p:nvSpPr>
        <p:spPr>
          <a:xfrm rot="5400000" flipV="1">
            <a:off x="7578627" y="1130826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SO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 rot="5400000" flipV="1">
            <a:off x="7874374" y="1287991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W</a:t>
            </a:r>
            <a:r>
              <a:rPr lang="en-US" altLang="ko-KR" sz="1050" dirty="0">
                <a:solidFill>
                  <a:srgbClr val="0000FF"/>
                </a:solidFill>
              </a:rPr>
              <a:t>O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 rot="5400000" flipV="1">
            <a:off x="8290781" y="1396382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/>
              <a:t>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25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41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3</cp:revision>
  <dcterms:created xsi:type="dcterms:W3CDTF">2015-07-08T11:54:07Z</dcterms:created>
  <dcterms:modified xsi:type="dcterms:W3CDTF">2015-07-08T16:39:39Z</dcterms:modified>
</cp:coreProperties>
</file>