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015413" cy="3419475"/>
  <p:notesSz cx="6858000" cy="9144000"/>
  <p:defaultTextStyle>
    <a:defPPr>
      <a:defRPr lang="en-US"/>
    </a:defPPr>
    <a:lvl1pPr marL="0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1pPr>
    <a:lvl2pPr marL="298414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2pPr>
    <a:lvl3pPr marL="596829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3pPr>
    <a:lvl4pPr marL="895243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4pPr>
    <a:lvl5pPr marL="1193658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5pPr>
    <a:lvl6pPr marL="1492072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6pPr>
    <a:lvl7pPr marL="1790487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7pPr>
    <a:lvl8pPr marL="2088901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8pPr>
    <a:lvl9pPr marL="2387316" algn="l" defTabSz="596829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2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8CF47-2BFC-4843-B15B-35B0987C89D7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38175" y="1143000"/>
            <a:ext cx="8134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7262E-1139-415B-BA19-A4C5AA7F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1pPr>
    <a:lvl2pPr marL="298414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2pPr>
    <a:lvl3pPr marL="596829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3pPr>
    <a:lvl4pPr marL="895243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4pPr>
    <a:lvl5pPr marL="1193658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5pPr>
    <a:lvl6pPr marL="1492072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6pPr>
    <a:lvl7pPr marL="1790487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7pPr>
    <a:lvl8pPr marL="2088901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8pPr>
    <a:lvl9pPr marL="2387316" algn="l" defTabSz="596829" rtl="0" eaLnBrk="1" latinLnBrk="0" hangingPunct="1">
      <a:defRPr sz="7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38175" y="1143000"/>
            <a:ext cx="8134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Degree of change</a:t>
            </a:r>
            <a:r>
              <a:rPr lang="en-US" baseline="0" dirty="0" smtClean="0"/>
              <a:t> / physical input </a:t>
            </a:r>
            <a:r>
              <a:rPr lang="en-US" dirty="0" smtClean="0"/>
              <a:t>is biggest in synchronization </a:t>
            </a:r>
          </a:p>
          <a:p>
            <a:r>
              <a:rPr lang="en-US" dirty="0" smtClean="0"/>
              <a:t>And the different 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78910-77AB-BD45-A8B9-F5FA6C2E5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6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927" y="559623"/>
            <a:ext cx="6761560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927" y="1796016"/>
            <a:ext cx="6761560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3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1655" y="182055"/>
            <a:ext cx="1943948" cy="289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9809" y="182055"/>
            <a:ext cx="5719153" cy="289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7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14" y="852495"/>
            <a:ext cx="7775794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114" y="2288357"/>
            <a:ext cx="7775794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6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809" y="910277"/>
            <a:ext cx="3831551" cy="2169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4053" y="910277"/>
            <a:ext cx="3831551" cy="2169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3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84" y="182056"/>
            <a:ext cx="7775794" cy="6609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984" y="838246"/>
            <a:ext cx="3813942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84" y="1249058"/>
            <a:ext cx="3813942" cy="1837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4053" y="838246"/>
            <a:ext cx="3832725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4053" y="1249058"/>
            <a:ext cx="3832725" cy="1837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0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84" y="227965"/>
            <a:ext cx="2907705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725" y="492341"/>
            <a:ext cx="4564053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984" y="1025843"/>
            <a:ext cx="2907705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0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84" y="227965"/>
            <a:ext cx="2907705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32725" y="492341"/>
            <a:ext cx="4564053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984" y="1025843"/>
            <a:ext cx="2907705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9810" y="182056"/>
            <a:ext cx="7775794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10" y="910277"/>
            <a:ext cx="7775794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810" y="3169347"/>
            <a:ext cx="2028468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A45BE-09AD-4471-AF7C-C240A6013F0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356" y="3169347"/>
            <a:ext cx="304270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7135" y="3169347"/>
            <a:ext cx="2028468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32F7-226A-4B91-996F-D1259DD3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83" y="-68710"/>
            <a:ext cx="8231264" cy="3200400"/>
          </a:xfrm>
          <a:prstGeom prst="rect">
            <a:avLst/>
          </a:prstGeom>
        </p:spPr>
      </p:pic>
      <p:pic>
        <p:nvPicPr>
          <p:cNvPr id="180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2911" t="6937" r="66464" b="71757"/>
          <a:stretch/>
        </p:blipFill>
        <p:spPr>
          <a:xfrm>
            <a:off x="419251" y="838174"/>
            <a:ext cx="1314450" cy="1114425"/>
          </a:xfrm>
          <a:prstGeom prst="rect">
            <a:avLst/>
          </a:prstGeom>
        </p:spPr>
      </p:pic>
      <p:grpSp>
        <p:nvGrpSpPr>
          <p:cNvPr id="181" name="Group 180"/>
          <p:cNvGrpSpPr>
            <a:grpSpLocks noChangeAspect="1"/>
          </p:cNvGrpSpPr>
          <p:nvPr/>
        </p:nvGrpSpPr>
        <p:grpSpPr>
          <a:xfrm>
            <a:off x="1159259" y="1982507"/>
            <a:ext cx="128172" cy="296791"/>
            <a:chOff x="9876765" y="707865"/>
            <a:chExt cx="488273" cy="1130632"/>
          </a:xfrm>
        </p:grpSpPr>
        <p:sp>
          <p:nvSpPr>
            <p:cNvPr id="182" name="Isosceles Triangle 181"/>
            <p:cNvSpPr/>
            <p:nvPr/>
          </p:nvSpPr>
          <p:spPr>
            <a:xfrm>
              <a:off x="9876765" y="839347"/>
              <a:ext cx="487680" cy="9404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10021443" y="707865"/>
              <a:ext cx="198322" cy="18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9877358" y="1722556"/>
              <a:ext cx="487680" cy="115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10134639" y="1657118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9983296" y="1693658"/>
              <a:ext cx="140123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187" name="Group 186"/>
          <p:cNvGrpSpPr>
            <a:grpSpLocks noChangeAspect="1"/>
          </p:cNvGrpSpPr>
          <p:nvPr/>
        </p:nvGrpSpPr>
        <p:grpSpPr>
          <a:xfrm>
            <a:off x="477946" y="1971075"/>
            <a:ext cx="128172" cy="296791"/>
            <a:chOff x="9876765" y="707865"/>
            <a:chExt cx="488273" cy="1130632"/>
          </a:xfrm>
        </p:grpSpPr>
        <p:sp>
          <p:nvSpPr>
            <p:cNvPr id="188" name="Isosceles Triangle 187"/>
            <p:cNvSpPr/>
            <p:nvPr/>
          </p:nvSpPr>
          <p:spPr>
            <a:xfrm>
              <a:off x="9876765" y="839347"/>
              <a:ext cx="487680" cy="940408"/>
            </a:xfrm>
            <a:prstGeom prst="triangle">
              <a:avLst/>
            </a:prstGeom>
            <a:solidFill>
              <a:srgbClr val="8BC145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10021443" y="707865"/>
              <a:ext cx="198322" cy="18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9877358" y="1722556"/>
              <a:ext cx="487680" cy="115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10134639" y="1657118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9983296" y="1693658"/>
              <a:ext cx="140123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/>
          <p:cNvGrpSpPr>
            <a:grpSpLocks noChangeAspect="1"/>
          </p:cNvGrpSpPr>
          <p:nvPr/>
        </p:nvGrpSpPr>
        <p:grpSpPr>
          <a:xfrm>
            <a:off x="212626" y="863607"/>
            <a:ext cx="218181" cy="297241"/>
            <a:chOff x="9876765" y="706150"/>
            <a:chExt cx="831164" cy="1132347"/>
          </a:xfrm>
        </p:grpSpPr>
        <p:sp>
          <p:nvSpPr>
            <p:cNvPr id="194" name="Isosceles Triangle 193"/>
            <p:cNvSpPr/>
            <p:nvPr/>
          </p:nvSpPr>
          <p:spPr>
            <a:xfrm>
              <a:off x="9876765" y="839347"/>
              <a:ext cx="831053" cy="940408"/>
            </a:xfrm>
            <a:prstGeom prst="triangle">
              <a:avLst/>
            </a:prstGeom>
            <a:solidFill>
              <a:srgbClr val="8BC145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10197549" y="706150"/>
              <a:ext cx="198322" cy="18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9877359" y="1722555"/>
              <a:ext cx="830570" cy="1159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10230994" y="1695275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10377087" y="1687144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10540211" y="1672641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10088542" y="1706770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9921240" y="1672641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256" name="Group 255"/>
          <p:cNvGrpSpPr>
            <a:grpSpLocks noChangeAspect="1"/>
          </p:cNvGrpSpPr>
          <p:nvPr/>
        </p:nvGrpSpPr>
        <p:grpSpPr>
          <a:xfrm>
            <a:off x="260959" y="1624935"/>
            <a:ext cx="128172" cy="296791"/>
            <a:chOff x="9876765" y="707865"/>
            <a:chExt cx="488273" cy="1130632"/>
          </a:xfrm>
        </p:grpSpPr>
        <p:sp>
          <p:nvSpPr>
            <p:cNvPr id="257" name="Isosceles Triangle 256"/>
            <p:cNvSpPr/>
            <p:nvPr/>
          </p:nvSpPr>
          <p:spPr>
            <a:xfrm>
              <a:off x="9876765" y="839347"/>
              <a:ext cx="487680" cy="940408"/>
            </a:xfrm>
            <a:prstGeom prst="triangle">
              <a:avLst/>
            </a:prstGeom>
            <a:solidFill>
              <a:srgbClr val="8BC145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10021443" y="707865"/>
              <a:ext cx="198322" cy="18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9877358" y="1722556"/>
              <a:ext cx="487680" cy="115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10134639" y="1657118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9983296" y="1693658"/>
              <a:ext cx="140123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2296481" y="2887074"/>
            <a:ext cx="183103" cy="423987"/>
            <a:chOff x="9876765" y="707865"/>
            <a:chExt cx="488273" cy="1130632"/>
          </a:xfrm>
        </p:grpSpPr>
        <p:sp>
          <p:nvSpPr>
            <p:cNvPr id="263" name="Isosceles Triangle 262"/>
            <p:cNvSpPr/>
            <p:nvPr/>
          </p:nvSpPr>
          <p:spPr>
            <a:xfrm>
              <a:off x="9876765" y="839347"/>
              <a:ext cx="487680" cy="9404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10021443" y="707865"/>
              <a:ext cx="198322" cy="18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65" name="Oval 264"/>
            <p:cNvSpPr/>
            <p:nvPr/>
          </p:nvSpPr>
          <p:spPr>
            <a:xfrm>
              <a:off x="9877358" y="1722556"/>
              <a:ext cx="487680" cy="115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10134639" y="1657118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9983296" y="1693658"/>
              <a:ext cx="140123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268" name="Group 267"/>
          <p:cNvGrpSpPr>
            <a:grpSpLocks noChangeAspect="1"/>
          </p:cNvGrpSpPr>
          <p:nvPr/>
        </p:nvGrpSpPr>
        <p:grpSpPr>
          <a:xfrm>
            <a:off x="4066478" y="2881194"/>
            <a:ext cx="311687" cy="424630"/>
            <a:chOff x="9876765" y="706150"/>
            <a:chExt cx="831164" cy="1132347"/>
          </a:xfrm>
        </p:grpSpPr>
        <p:sp>
          <p:nvSpPr>
            <p:cNvPr id="269" name="Isosceles Triangle 268"/>
            <p:cNvSpPr/>
            <p:nvPr/>
          </p:nvSpPr>
          <p:spPr>
            <a:xfrm>
              <a:off x="9876765" y="839347"/>
              <a:ext cx="831053" cy="9404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70" name="Oval 269"/>
            <p:cNvSpPr/>
            <p:nvPr/>
          </p:nvSpPr>
          <p:spPr>
            <a:xfrm>
              <a:off x="10197549" y="706150"/>
              <a:ext cx="198322" cy="18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71" name="Oval 270"/>
            <p:cNvSpPr/>
            <p:nvPr/>
          </p:nvSpPr>
          <p:spPr>
            <a:xfrm>
              <a:off x="9877359" y="1722555"/>
              <a:ext cx="830570" cy="1159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10230994" y="1695275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10377087" y="1687144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10540211" y="1672641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10088542" y="1706770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9921240" y="1672641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Group 276"/>
          <p:cNvGrpSpPr>
            <a:grpSpLocks noChangeAspect="1"/>
          </p:cNvGrpSpPr>
          <p:nvPr/>
        </p:nvGrpSpPr>
        <p:grpSpPr>
          <a:xfrm>
            <a:off x="4628697" y="2887074"/>
            <a:ext cx="183103" cy="423987"/>
            <a:chOff x="9876765" y="707865"/>
            <a:chExt cx="488273" cy="1130632"/>
          </a:xfrm>
        </p:grpSpPr>
        <p:sp>
          <p:nvSpPr>
            <p:cNvPr id="278" name="Isosceles Triangle 277"/>
            <p:cNvSpPr/>
            <p:nvPr/>
          </p:nvSpPr>
          <p:spPr>
            <a:xfrm>
              <a:off x="9876765" y="839347"/>
              <a:ext cx="487680" cy="9404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79" name="Oval 278"/>
            <p:cNvSpPr/>
            <p:nvPr/>
          </p:nvSpPr>
          <p:spPr>
            <a:xfrm>
              <a:off x="10021443" y="707865"/>
              <a:ext cx="198322" cy="18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9877358" y="1722556"/>
              <a:ext cx="487680" cy="115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81" name="Oval 280"/>
            <p:cNvSpPr/>
            <p:nvPr/>
          </p:nvSpPr>
          <p:spPr>
            <a:xfrm>
              <a:off x="10134639" y="1657118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9983296" y="1693658"/>
              <a:ext cx="140123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/>
          <p:cNvGrpSpPr>
            <a:grpSpLocks noChangeAspect="1"/>
          </p:cNvGrpSpPr>
          <p:nvPr/>
        </p:nvGrpSpPr>
        <p:grpSpPr>
          <a:xfrm>
            <a:off x="6357071" y="2881194"/>
            <a:ext cx="311687" cy="424630"/>
            <a:chOff x="9876765" y="706150"/>
            <a:chExt cx="831164" cy="1132347"/>
          </a:xfrm>
        </p:grpSpPr>
        <p:sp>
          <p:nvSpPr>
            <p:cNvPr id="284" name="Isosceles Triangle 283"/>
            <p:cNvSpPr/>
            <p:nvPr/>
          </p:nvSpPr>
          <p:spPr>
            <a:xfrm>
              <a:off x="9876765" y="839347"/>
              <a:ext cx="831053" cy="9404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10197549" y="706150"/>
              <a:ext cx="198322" cy="18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9877359" y="1722555"/>
              <a:ext cx="830570" cy="1159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10230994" y="1695275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10377087" y="1687144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10540211" y="1672641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10088542" y="1706770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9921240" y="1672641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292" name="Group 291"/>
          <p:cNvGrpSpPr>
            <a:grpSpLocks noChangeAspect="1"/>
          </p:cNvGrpSpPr>
          <p:nvPr/>
        </p:nvGrpSpPr>
        <p:grpSpPr>
          <a:xfrm>
            <a:off x="6934420" y="2881517"/>
            <a:ext cx="183103" cy="423987"/>
            <a:chOff x="9876765" y="707865"/>
            <a:chExt cx="488273" cy="1130632"/>
          </a:xfrm>
        </p:grpSpPr>
        <p:sp>
          <p:nvSpPr>
            <p:cNvPr id="293" name="Isosceles Triangle 292"/>
            <p:cNvSpPr/>
            <p:nvPr/>
          </p:nvSpPr>
          <p:spPr>
            <a:xfrm>
              <a:off x="9876765" y="839347"/>
              <a:ext cx="487680" cy="9404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94" name="Oval 293"/>
            <p:cNvSpPr/>
            <p:nvPr/>
          </p:nvSpPr>
          <p:spPr>
            <a:xfrm>
              <a:off x="10021443" y="707865"/>
              <a:ext cx="198322" cy="18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9877358" y="1722556"/>
              <a:ext cx="487680" cy="115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10134639" y="1657118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9983296" y="1693658"/>
              <a:ext cx="140123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298" name="Group 297"/>
          <p:cNvGrpSpPr>
            <a:grpSpLocks noChangeAspect="1"/>
          </p:cNvGrpSpPr>
          <p:nvPr/>
        </p:nvGrpSpPr>
        <p:grpSpPr>
          <a:xfrm>
            <a:off x="8654549" y="2880874"/>
            <a:ext cx="311687" cy="424630"/>
            <a:chOff x="9876765" y="706150"/>
            <a:chExt cx="831164" cy="1132347"/>
          </a:xfrm>
        </p:grpSpPr>
        <p:sp>
          <p:nvSpPr>
            <p:cNvPr id="299" name="Isosceles Triangle 298"/>
            <p:cNvSpPr/>
            <p:nvPr/>
          </p:nvSpPr>
          <p:spPr>
            <a:xfrm>
              <a:off x="9876765" y="839347"/>
              <a:ext cx="831053" cy="9404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10197549" y="706150"/>
              <a:ext cx="198322" cy="18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9877359" y="1722555"/>
              <a:ext cx="830570" cy="1159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10230994" y="1695275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303" name="Oval 302"/>
            <p:cNvSpPr/>
            <p:nvPr/>
          </p:nvSpPr>
          <p:spPr>
            <a:xfrm>
              <a:off x="10377087" y="1687144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10540211" y="1672641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10088542" y="1706770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306" name="Oval 305"/>
            <p:cNvSpPr/>
            <p:nvPr/>
          </p:nvSpPr>
          <p:spPr>
            <a:xfrm>
              <a:off x="9921240" y="1672641"/>
              <a:ext cx="140122" cy="1308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cxnSp>
        <p:nvCxnSpPr>
          <p:cNvPr id="307" name="Straight Connector 306"/>
          <p:cNvCxnSpPr/>
          <p:nvPr/>
        </p:nvCxnSpPr>
        <p:spPr>
          <a:xfrm rot="16200000">
            <a:off x="325705" y="1392538"/>
            <a:ext cx="1103848" cy="894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 rot="5400000" flipV="1">
            <a:off x="3032057" y="1540142"/>
            <a:ext cx="346249" cy="3641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SO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 rot="5400000" flipV="1">
            <a:off x="3276679" y="1704491"/>
            <a:ext cx="346249" cy="3641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W</a:t>
            </a:r>
            <a:r>
              <a:rPr lang="en-US" altLang="ko-KR" sz="1050" dirty="0" smtClean="0">
                <a:solidFill>
                  <a:srgbClr val="0000FF"/>
                </a:solidFill>
              </a:rPr>
              <a:t>O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 rot="5400000" flipV="1">
            <a:off x="3558543" y="1849054"/>
            <a:ext cx="346249" cy="3641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50" dirty="0" smtClean="0"/>
              <a:t>S</a:t>
            </a:r>
            <a:endParaRPr lang="ko-KR" altLang="en-US" sz="1050" dirty="0"/>
          </a:p>
        </p:txBody>
      </p:sp>
      <p:cxnSp>
        <p:nvCxnSpPr>
          <p:cNvPr id="311" name="Straight Arrow Connector 310"/>
          <p:cNvCxnSpPr/>
          <p:nvPr/>
        </p:nvCxnSpPr>
        <p:spPr>
          <a:xfrm>
            <a:off x="4173336" y="494276"/>
            <a:ext cx="13955" cy="123572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8775878" y="457526"/>
            <a:ext cx="0" cy="815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>
            <a:off x="6452060" y="631011"/>
            <a:ext cx="8796" cy="14181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>
          <a:xfrm rot="16200000">
            <a:off x="-439555" y="1314674"/>
            <a:ext cx="1084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Range [um]</a:t>
            </a:r>
            <a:endParaRPr lang="en-US" sz="1200" dirty="0"/>
          </a:p>
        </p:txBody>
      </p:sp>
      <p:sp>
        <p:nvSpPr>
          <p:cNvPr id="315" name="Rectangle 314"/>
          <p:cNvSpPr/>
          <p:nvPr/>
        </p:nvSpPr>
        <p:spPr>
          <a:xfrm>
            <a:off x="357020" y="1978568"/>
            <a:ext cx="1070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 [</a:t>
            </a:r>
            <a:r>
              <a:rPr lang="en-US" sz="1200" dirty="0" err="1" smtClean="0"/>
              <a:t>a.u</a:t>
            </a:r>
            <a:r>
              <a:rPr lang="en-US" sz="1200" dirty="0" smtClean="0"/>
              <a:t>.]</a:t>
            </a:r>
            <a:endParaRPr lang="en-US" sz="1200" dirty="0"/>
          </a:p>
        </p:txBody>
      </p:sp>
      <p:sp>
        <p:nvSpPr>
          <p:cNvPr id="316" name="Rectangle 315"/>
          <p:cNvSpPr/>
          <p:nvPr/>
        </p:nvSpPr>
        <p:spPr>
          <a:xfrm>
            <a:off x="2638787" y="2996067"/>
            <a:ext cx="108442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Range [um]</a:t>
            </a:r>
            <a:endParaRPr lang="en-US" sz="1200" dirty="0"/>
          </a:p>
        </p:txBody>
      </p:sp>
      <p:sp>
        <p:nvSpPr>
          <p:cNvPr id="317" name="Rectangle 316"/>
          <p:cNvSpPr/>
          <p:nvPr/>
        </p:nvSpPr>
        <p:spPr>
          <a:xfrm>
            <a:off x="5082032" y="3007266"/>
            <a:ext cx="108442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Range [um]</a:t>
            </a:r>
            <a:endParaRPr lang="en-US" sz="1200" dirty="0"/>
          </a:p>
        </p:txBody>
      </p:sp>
      <p:sp>
        <p:nvSpPr>
          <p:cNvPr id="318" name="Rectangle 317"/>
          <p:cNvSpPr/>
          <p:nvPr/>
        </p:nvSpPr>
        <p:spPr>
          <a:xfrm>
            <a:off x="7306331" y="2986706"/>
            <a:ext cx="108442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Range [um]</a:t>
            </a:r>
            <a:endParaRPr lang="en-US" sz="1200" dirty="0"/>
          </a:p>
        </p:txBody>
      </p:sp>
      <p:sp>
        <p:nvSpPr>
          <p:cNvPr id="319" name="TextBox 318"/>
          <p:cNvSpPr txBox="1"/>
          <p:nvPr/>
        </p:nvSpPr>
        <p:spPr>
          <a:xfrm rot="16200000">
            <a:off x="1794444" y="961243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(Hz)</a:t>
            </a:r>
            <a:endParaRPr lang="en-US" sz="1200" dirty="0">
              <a:latin typeface="+mj-lt"/>
            </a:endParaRPr>
          </a:p>
        </p:txBody>
      </p:sp>
      <p:sp>
        <p:nvSpPr>
          <p:cNvPr id="320" name="TextBox 319"/>
          <p:cNvSpPr txBox="1"/>
          <p:nvPr/>
        </p:nvSpPr>
        <p:spPr>
          <a:xfrm rot="16200000">
            <a:off x="4095270" y="91624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(Hz)</a:t>
            </a:r>
            <a:endParaRPr lang="en-US" sz="1200" dirty="0">
              <a:latin typeface="+mj-lt"/>
            </a:endParaRPr>
          </a:p>
        </p:txBody>
      </p:sp>
      <p:sp>
        <p:nvSpPr>
          <p:cNvPr id="321" name="TextBox 320"/>
          <p:cNvSpPr txBox="1"/>
          <p:nvPr/>
        </p:nvSpPr>
        <p:spPr>
          <a:xfrm rot="16200000">
            <a:off x="6403518" y="91816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(Hz)</a:t>
            </a:r>
            <a:endParaRPr lang="en-US" sz="1200" dirty="0">
              <a:latin typeface="+mj-lt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1485281" y="1253450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+mj-lt"/>
              </a:rPr>
              <a:t>FR(Hz)</a:t>
            </a:r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25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49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4</cp:revision>
  <dcterms:created xsi:type="dcterms:W3CDTF">2015-07-08T11:54:07Z</dcterms:created>
  <dcterms:modified xsi:type="dcterms:W3CDTF">2015-07-08T16:42:35Z</dcterms:modified>
</cp:coreProperties>
</file>