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794500" cy="4406900"/>
  <p:notesSz cx="6858000" cy="9144000"/>
  <p:defaultTextStyle>
    <a:defPPr>
      <a:defRPr lang="en-US"/>
    </a:defPPr>
    <a:lvl1pPr marL="0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1pPr>
    <a:lvl2pPr marL="249622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2pPr>
    <a:lvl3pPr marL="499243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3pPr>
    <a:lvl4pPr marL="748865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4pPr>
    <a:lvl5pPr marL="998487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5pPr>
    <a:lvl6pPr marL="1248108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6pPr>
    <a:lvl7pPr marL="1497731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7pPr>
    <a:lvl8pPr marL="1747352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8pPr>
    <a:lvl9pPr marL="1996974" algn="l" defTabSz="499243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80" d="100"/>
          <a:sy n="80" d="100"/>
        </p:scale>
        <p:origin x="308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588" y="721222"/>
            <a:ext cx="5775325" cy="1534254"/>
          </a:xfrm>
        </p:spPr>
        <p:txBody>
          <a:bodyPr anchor="b"/>
          <a:lstStyle>
            <a:lvl1pPr algn="ctr">
              <a:defRPr sz="3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313" y="2314643"/>
            <a:ext cx="5095875" cy="1063980"/>
          </a:xfrm>
        </p:spPr>
        <p:txBody>
          <a:bodyPr/>
          <a:lstStyle>
            <a:lvl1pPr marL="0" indent="0" algn="ctr">
              <a:buNone/>
              <a:defRPr sz="1542"/>
            </a:lvl1pPr>
            <a:lvl2pPr marL="293797" indent="0" algn="ctr">
              <a:buNone/>
              <a:defRPr sz="1285"/>
            </a:lvl2pPr>
            <a:lvl3pPr marL="587593" indent="0" algn="ctr">
              <a:buNone/>
              <a:defRPr sz="1157"/>
            </a:lvl3pPr>
            <a:lvl4pPr marL="881390" indent="0" algn="ctr">
              <a:buNone/>
              <a:defRPr sz="1028"/>
            </a:lvl4pPr>
            <a:lvl5pPr marL="1175187" indent="0" algn="ctr">
              <a:buNone/>
              <a:defRPr sz="1028"/>
            </a:lvl5pPr>
            <a:lvl6pPr marL="1468984" indent="0" algn="ctr">
              <a:buNone/>
              <a:defRPr sz="1028"/>
            </a:lvl6pPr>
            <a:lvl7pPr marL="1762780" indent="0" algn="ctr">
              <a:buNone/>
              <a:defRPr sz="1028"/>
            </a:lvl7pPr>
            <a:lvl8pPr marL="2056577" indent="0" algn="ctr">
              <a:buNone/>
              <a:defRPr sz="1028"/>
            </a:lvl8pPr>
            <a:lvl9pPr marL="2350374" indent="0" algn="ctr">
              <a:buNone/>
              <a:defRPr sz="10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2314" y="234627"/>
            <a:ext cx="1465064" cy="3734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122" y="234627"/>
            <a:ext cx="4310261" cy="3734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84" y="1098666"/>
            <a:ext cx="5860256" cy="1833148"/>
          </a:xfrm>
        </p:spPr>
        <p:txBody>
          <a:bodyPr anchor="b"/>
          <a:lstStyle>
            <a:lvl1pPr>
              <a:defRPr sz="3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84" y="2949156"/>
            <a:ext cx="5860256" cy="964009"/>
          </a:xfrm>
        </p:spPr>
        <p:txBody>
          <a:bodyPr/>
          <a:lstStyle>
            <a:lvl1pPr marL="0" indent="0">
              <a:buNone/>
              <a:defRPr sz="1542">
                <a:solidFill>
                  <a:schemeClr val="tx1"/>
                </a:solidFill>
              </a:defRPr>
            </a:lvl1pPr>
            <a:lvl2pPr marL="293797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2pPr>
            <a:lvl3pPr marL="58759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3pPr>
            <a:lvl4pPr marL="881390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4pPr>
            <a:lvl5pPr marL="1175187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5pPr>
            <a:lvl6pPr marL="1468984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6pPr>
            <a:lvl7pPr marL="1762780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7pPr>
            <a:lvl8pPr marL="2056577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8pPr>
            <a:lvl9pPr marL="2350374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122" y="1173133"/>
            <a:ext cx="2887663" cy="279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9715" y="1173133"/>
            <a:ext cx="2887663" cy="279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5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7" y="234628"/>
            <a:ext cx="5860256" cy="851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7" y="1080303"/>
            <a:ext cx="2874392" cy="529440"/>
          </a:xfrm>
        </p:spPr>
        <p:txBody>
          <a:bodyPr anchor="b"/>
          <a:lstStyle>
            <a:lvl1pPr marL="0" indent="0">
              <a:buNone/>
              <a:defRPr sz="1542" b="1"/>
            </a:lvl1pPr>
            <a:lvl2pPr marL="293797" indent="0">
              <a:buNone/>
              <a:defRPr sz="1285" b="1"/>
            </a:lvl2pPr>
            <a:lvl3pPr marL="587593" indent="0">
              <a:buNone/>
              <a:defRPr sz="1157" b="1"/>
            </a:lvl3pPr>
            <a:lvl4pPr marL="881390" indent="0">
              <a:buNone/>
              <a:defRPr sz="1028" b="1"/>
            </a:lvl4pPr>
            <a:lvl5pPr marL="1175187" indent="0">
              <a:buNone/>
              <a:defRPr sz="1028" b="1"/>
            </a:lvl5pPr>
            <a:lvl6pPr marL="1468984" indent="0">
              <a:buNone/>
              <a:defRPr sz="1028" b="1"/>
            </a:lvl6pPr>
            <a:lvl7pPr marL="1762780" indent="0">
              <a:buNone/>
              <a:defRPr sz="1028" b="1"/>
            </a:lvl7pPr>
            <a:lvl8pPr marL="2056577" indent="0">
              <a:buNone/>
              <a:defRPr sz="1028" b="1"/>
            </a:lvl8pPr>
            <a:lvl9pPr marL="2350374" indent="0">
              <a:buNone/>
              <a:defRPr sz="10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7" y="1609743"/>
            <a:ext cx="2874392" cy="23676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9716" y="1080303"/>
            <a:ext cx="2888547" cy="529440"/>
          </a:xfrm>
        </p:spPr>
        <p:txBody>
          <a:bodyPr anchor="b"/>
          <a:lstStyle>
            <a:lvl1pPr marL="0" indent="0">
              <a:buNone/>
              <a:defRPr sz="1542" b="1"/>
            </a:lvl1pPr>
            <a:lvl2pPr marL="293797" indent="0">
              <a:buNone/>
              <a:defRPr sz="1285" b="1"/>
            </a:lvl2pPr>
            <a:lvl3pPr marL="587593" indent="0">
              <a:buNone/>
              <a:defRPr sz="1157" b="1"/>
            </a:lvl3pPr>
            <a:lvl4pPr marL="881390" indent="0">
              <a:buNone/>
              <a:defRPr sz="1028" b="1"/>
            </a:lvl4pPr>
            <a:lvl5pPr marL="1175187" indent="0">
              <a:buNone/>
              <a:defRPr sz="1028" b="1"/>
            </a:lvl5pPr>
            <a:lvl6pPr marL="1468984" indent="0">
              <a:buNone/>
              <a:defRPr sz="1028" b="1"/>
            </a:lvl6pPr>
            <a:lvl7pPr marL="1762780" indent="0">
              <a:buNone/>
              <a:defRPr sz="1028" b="1"/>
            </a:lvl7pPr>
            <a:lvl8pPr marL="2056577" indent="0">
              <a:buNone/>
              <a:defRPr sz="1028" b="1"/>
            </a:lvl8pPr>
            <a:lvl9pPr marL="2350374" indent="0">
              <a:buNone/>
              <a:defRPr sz="10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9716" y="1609743"/>
            <a:ext cx="2888547" cy="23676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7" y="293793"/>
            <a:ext cx="2191403" cy="1028277"/>
          </a:xfrm>
        </p:spPr>
        <p:txBody>
          <a:bodyPr anchor="b"/>
          <a:lstStyle>
            <a:lvl1pPr>
              <a:defRPr sz="20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547" y="634513"/>
            <a:ext cx="3439716" cy="3131755"/>
          </a:xfrm>
        </p:spPr>
        <p:txBody>
          <a:bodyPr/>
          <a:lstStyle>
            <a:lvl1pPr>
              <a:defRPr sz="2056"/>
            </a:lvl1pPr>
            <a:lvl2pPr>
              <a:defRPr sz="1799"/>
            </a:lvl2pPr>
            <a:lvl3pPr>
              <a:defRPr sz="1542"/>
            </a:lvl3pPr>
            <a:lvl4pPr>
              <a:defRPr sz="1285"/>
            </a:lvl4pPr>
            <a:lvl5pPr>
              <a:defRPr sz="1285"/>
            </a:lvl5pPr>
            <a:lvl6pPr>
              <a:defRPr sz="1285"/>
            </a:lvl6pPr>
            <a:lvl7pPr>
              <a:defRPr sz="1285"/>
            </a:lvl7pPr>
            <a:lvl8pPr>
              <a:defRPr sz="1285"/>
            </a:lvl8pPr>
            <a:lvl9pPr>
              <a:defRPr sz="12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07" y="1322070"/>
            <a:ext cx="2191403" cy="2449298"/>
          </a:xfrm>
        </p:spPr>
        <p:txBody>
          <a:bodyPr/>
          <a:lstStyle>
            <a:lvl1pPr marL="0" indent="0">
              <a:buNone/>
              <a:defRPr sz="1028"/>
            </a:lvl1pPr>
            <a:lvl2pPr marL="293797" indent="0">
              <a:buNone/>
              <a:defRPr sz="900"/>
            </a:lvl2pPr>
            <a:lvl3pPr marL="587593" indent="0">
              <a:buNone/>
              <a:defRPr sz="771"/>
            </a:lvl3pPr>
            <a:lvl4pPr marL="881390" indent="0">
              <a:buNone/>
              <a:defRPr sz="643"/>
            </a:lvl4pPr>
            <a:lvl5pPr marL="1175187" indent="0">
              <a:buNone/>
              <a:defRPr sz="643"/>
            </a:lvl5pPr>
            <a:lvl6pPr marL="1468984" indent="0">
              <a:buNone/>
              <a:defRPr sz="643"/>
            </a:lvl6pPr>
            <a:lvl7pPr marL="1762780" indent="0">
              <a:buNone/>
              <a:defRPr sz="643"/>
            </a:lvl7pPr>
            <a:lvl8pPr marL="2056577" indent="0">
              <a:buNone/>
              <a:defRPr sz="643"/>
            </a:lvl8pPr>
            <a:lvl9pPr marL="2350374" indent="0">
              <a:buNone/>
              <a:defRPr sz="6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7" y="293793"/>
            <a:ext cx="2191403" cy="1028277"/>
          </a:xfrm>
        </p:spPr>
        <p:txBody>
          <a:bodyPr anchor="b"/>
          <a:lstStyle>
            <a:lvl1pPr>
              <a:defRPr sz="20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8547" y="634513"/>
            <a:ext cx="3439716" cy="3131755"/>
          </a:xfrm>
        </p:spPr>
        <p:txBody>
          <a:bodyPr anchor="t"/>
          <a:lstStyle>
            <a:lvl1pPr marL="0" indent="0">
              <a:buNone/>
              <a:defRPr sz="2056"/>
            </a:lvl1pPr>
            <a:lvl2pPr marL="293797" indent="0">
              <a:buNone/>
              <a:defRPr sz="1799"/>
            </a:lvl2pPr>
            <a:lvl3pPr marL="587593" indent="0">
              <a:buNone/>
              <a:defRPr sz="1542"/>
            </a:lvl3pPr>
            <a:lvl4pPr marL="881390" indent="0">
              <a:buNone/>
              <a:defRPr sz="1285"/>
            </a:lvl4pPr>
            <a:lvl5pPr marL="1175187" indent="0">
              <a:buNone/>
              <a:defRPr sz="1285"/>
            </a:lvl5pPr>
            <a:lvl6pPr marL="1468984" indent="0">
              <a:buNone/>
              <a:defRPr sz="1285"/>
            </a:lvl6pPr>
            <a:lvl7pPr marL="1762780" indent="0">
              <a:buNone/>
              <a:defRPr sz="1285"/>
            </a:lvl7pPr>
            <a:lvl8pPr marL="2056577" indent="0">
              <a:buNone/>
              <a:defRPr sz="1285"/>
            </a:lvl8pPr>
            <a:lvl9pPr marL="2350374" indent="0">
              <a:buNone/>
              <a:defRPr sz="128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07" y="1322070"/>
            <a:ext cx="2191403" cy="2449298"/>
          </a:xfrm>
        </p:spPr>
        <p:txBody>
          <a:bodyPr/>
          <a:lstStyle>
            <a:lvl1pPr marL="0" indent="0">
              <a:buNone/>
              <a:defRPr sz="1028"/>
            </a:lvl1pPr>
            <a:lvl2pPr marL="293797" indent="0">
              <a:buNone/>
              <a:defRPr sz="900"/>
            </a:lvl2pPr>
            <a:lvl3pPr marL="587593" indent="0">
              <a:buNone/>
              <a:defRPr sz="771"/>
            </a:lvl3pPr>
            <a:lvl4pPr marL="881390" indent="0">
              <a:buNone/>
              <a:defRPr sz="643"/>
            </a:lvl4pPr>
            <a:lvl5pPr marL="1175187" indent="0">
              <a:buNone/>
              <a:defRPr sz="643"/>
            </a:lvl5pPr>
            <a:lvl6pPr marL="1468984" indent="0">
              <a:buNone/>
              <a:defRPr sz="643"/>
            </a:lvl6pPr>
            <a:lvl7pPr marL="1762780" indent="0">
              <a:buNone/>
              <a:defRPr sz="643"/>
            </a:lvl7pPr>
            <a:lvl8pPr marL="2056577" indent="0">
              <a:buNone/>
              <a:defRPr sz="643"/>
            </a:lvl8pPr>
            <a:lvl9pPr marL="2350374" indent="0">
              <a:buNone/>
              <a:defRPr sz="6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122" y="234628"/>
            <a:ext cx="5860256" cy="85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22" y="1173133"/>
            <a:ext cx="5860256" cy="279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122" y="4084544"/>
            <a:ext cx="1528763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0FD1-6D48-452C-A9BE-2011E2B2628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678" y="4084544"/>
            <a:ext cx="2293144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8615" y="4084544"/>
            <a:ext cx="1528763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7881-3207-40EA-9B78-407BAE4B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7593" rtl="0" eaLnBrk="1" latinLnBrk="0" hangingPunct="1">
        <a:lnSpc>
          <a:spcPct val="90000"/>
        </a:lnSpc>
        <a:spcBef>
          <a:spcPct val="0"/>
        </a:spcBef>
        <a:buNone/>
        <a:defRPr sz="28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898" indent="-146898" algn="l" defTabSz="587593" rtl="0" eaLnBrk="1" latinLnBrk="0" hangingPunct="1">
        <a:lnSpc>
          <a:spcPct val="90000"/>
        </a:lnSpc>
        <a:spcBef>
          <a:spcPts val="643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40695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42" kern="1200">
          <a:solidFill>
            <a:schemeClr val="tx1"/>
          </a:solidFill>
          <a:latin typeface="+mn-lt"/>
          <a:ea typeface="+mn-ea"/>
          <a:cs typeface="+mn-cs"/>
        </a:defRPr>
      </a:lvl2pPr>
      <a:lvl3pPr marL="734492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322085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615882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909679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203475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497272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797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593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390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187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8984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2780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6577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0374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54285" y="109140"/>
            <a:ext cx="7161338" cy="4297760"/>
            <a:chOff x="-764551" y="-1103498"/>
            <a:chExt cx="7161338" cy="4297760"/>
          </a:xfrm>
        </p:grpSpPr>
        <p:pic>
          <p:nvPicPr>
            <p:cNvPr id="4" name="그림 7"/>
            <p:cNvPicPr>
              <a:picLocks noChangeAspect="1"/>
            </p:cNvPicPr>
            <p:nvPr/>
          </p:nvPicPr>
          <p:blipFill rotWithShape="1">
            <a:blip r:embed="rId2"/>
            <a:srcRect t="50167" r="51509" b="8411"/>
            <a:stretch/>
          </p:blipFill>
          <p:spPr>
            <a:xfrm>
              <a:off x="-764551" y="1282403"/>
              <a:ext cx="2338759" cy="1545854"/>
            </a:xfrm>
            <a:prstGeom prst="rect">
              <a:avLst/>
            </a:prstGeom>
          </p:spPr>
        </p:pic>
        <p:pic>
          <p:nvPicPr>
            <p:cNvPr id="5" name="그림 15"/>
            <p:cNvPicPr>
              <a:picLocks noChangeAspect="1"/>
            </p:cNvPicPr>
            <p:nvPr/>
          </p:nvPicPr>
          <p:blipFill rotWithShape="1">
            <a:blip r:embed="rId2"/>
            <a:srcRect b="49330"/>
            <a:stretch/>
          </p:blipFill>
          <p:spPr>
            <a:xfrm>
              <a:off x="-708892" y="-794671"/>
              <a:ext cx="4823073" cy="1890991"/>
            </a:xfrm>
            <a:prstGeom prst="rect">
              <a:avLst/>
            </a:prstGeom>
          </p:spPr>
        </p:pic>
        <p:pic>
          <p:nvPicPr>
            <p:cNvPr id="6" name="그림 19"/>
            <p:cNvPicPr>
              <a:picLocks noChangeAspect="1"/>
            </p:cNvPicPr>
            <p:nvPr/>
          </p:nvPicPr>
          <p:blipFill rotWithShape="1">
            <a:blip r:embed="rId3"/>
            <a:srcRect l="52527" t="92602"/>
            <a:stretch/>
          </p:blipFill>
          <p:spPr>
            <a:xfrm>
              <a:off x="-402336" y="2880767"/>
              <a:ext cx="2282606" cy="276225"/>
            </a:xfrm>
            <a:prstGeom prst="rect">
              <a:avLst/>
            </a:prstGeom>
          </p:spPr>
        </p:pic>
        <p:pic>
          <p:nvPicPr>
            <p:cNvPr id="8" name="그림 4"/>
            <p:cNvPicPr>
              <a:picLocks noChangeAspect="1"/>
            </p:cNvPicPr>
            <p:nvPr/>
          </p:nvPicPr>
          <p:blipFill rotWithShape="1">
            <a:blip r:embed="rId4"/>
            <a:srcRect l="20521" b="9107"/>
            <a:stretch/>
          </p:blipFill>
          <p:spPr>
            <a:xfrm>
              <a:off x="4329041" y="-864126"/>
              <a:ext cx="2045913" cy="1755661"/>
            </a:xfrm>
            <a:prstGeom prst="rect">
              <a:avLst/>
            </a:prstGeom>
          </p:spPr>
        </p:pic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4075756" y="-1103498"/>
              <a:ext cx="2126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2D Gaussian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590671" y="865853"/>
                  <a:ext cx="4433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3</a:t>
                  </a:r>
                  <a14:m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ko-KR" altLang="en-US" sz="1200" dirty="0"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71" y="865853"/>
                  <a:ext cx="44339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27129" y="857758"/>
                  <a:ext cx="4433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-3</a:t>
                  </a:r>
                  <a14:m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ko-KR" altLang="en-US" sz="1200" dirty="0"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129" y="857758"/>
                  <a:ext cx="4433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70"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987823" y="-849479"/>
                  <a:ext cx="4433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3</a:t>
                  </a:r>
                  <a14:m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ko-KR" altLang="en-US" sz="1200" dirty="0"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823" y="-849479"/>
                  <a:ext cx="44339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55011" y="668267"/>
                  <a:ext cx="4433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-3</a:t>
                  </a:r>
                  <a14:m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ko-KR" altLang="en-US" sz="1200" dirty="0"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11" y="668267"/>
                  <a:ext cx="4433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70"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4634484" y="-414669"/>
              <a:ext cx="956186" cy="95097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757840" y="-292507"/>
              <a:ext cx="720574" cy="71664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008218" y="-56533"/>
              <a:ext cx="246122" cy="2447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871466" y="-198048"/>
              <a:ext cx="503797" cy="50105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그림 11"/>
            <p:cNvPicPr>
              <a:picLocks noChangeAspect="1"/>
            </p:cNvPicPr>
            <p:nvPr/>
          </p:nvPicPr>
          <p:blipFill rotWithShape="1">
            <a:blip r:embed="rId7"/>
            <a:srcRect l="35557" t="50219" r="36685" b="7581"/>
            <a:stretch/>
          </p:blipFill>
          <p:spPr>
            <a:xfrm>
              <a:off x="1574208" y="1282404"/>
              <a:ext cx="2206758" cy="1643131"/>
            </a:xfrm>
            <a:prstGeom prst="rect">
              <a:avLst/>
            </a:prstGeom>
          </p:spPr>
        </p:pic>
        <p:pic>
          <p:nvPicPr>
            <p:cNvPr id="19" name="그림 8"/>
            <p:cNvPicPr>
              <a:picLocks noChangeAspect="1"/>
            </p:cNvPicPr>
            <p:nvPr/>
          </p:nvPicPr>
          <p:blipFill rotWithShape="1">
            <a:blip r:embed="rId3"/>
            <a:srcRect l="52527" t="55102"/>
            <a:stretch/>
          </p:blipFill>
          <p:spPr>
            <a:xfrm>
              <a:off x="4114181" y="1517863"/>
              <a:ext cx="2282606" cy="167639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4748311" y="1282403"/>
              <a:ext cx="8595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#bin=10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0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3</cp:revision>
  <dcterms:created xsi:type="dcterms:W3CDTF">2015-07-08T20:27:39Z</dcterms:created>
  <dcterms:modified xsi:type="dcterms:W3CDTF">2015-07-08T21:05:32Z</dcterms:modified>
</cp:coreProperties>
</file>