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2252325" cy="4206875"/>
  <p:notesSz cx="6858000" cy="9144000"/>
  <p:defaultTextStyle>
    <a:defPPr>
      <a:defRPr lang="en-US"/>
    </a:defPPr>
    <a:lvl1pPr marL="0" algn="l" defTabSz="954451" rtl="0" eaLnBrk="1" latinLnBrk="0" hangingPunct="1">
      <a:defRPr sz="1879" kern="1200">
        <a:solidFill>
          <a:schemeClr val="tx1"/>
        </a:solidFill>
        <a:latin typeface="+mn-lt"/>
        <a:ea typeface="+mn-ea"/>
        <a:cs typeface="+mn-cs"/>
      </a:defRPr>
    </a:lvl1pPr>
    <a:lvl2pPr marL="477225" algn="l" defTabSz="954451" rtl="0" eaLnBrk="1" latinLnBrk="0" hangingPunct="1">
      <a:defRPr sz="1879" kern="1200">
        <a:solidFill>
          <a:schemeClr val="tx1"/>
        </a:solidFill>
        <a:latin typeface="+mn-lt"/>
        <a:ea typeface="+mn-ea"/>
        <a:cs typeface="+mn-cs"/>
      </a:defRPr>
    </a:lvl2pPr>
    <a:lvl3pPr marL="954451" algn="l" defTabSz="954451" rtl="0" eaLnBrk="1" latinLnBrk="0" hangingPunct="1">
      <a:defRPr sz="1879" kern="1200">
        <a:solidFill>
          <a:schemeClr val="tx1"/>
        </a:solidFill>
        <a:latin typeface="+mn-lt"/>
        <a:ea typeface="+mn-ea"/>
        <a:cs typeface="+mn-cs"/>
      </a:defRPr>
    </a:lvl3pPr>
    <a:lvl4pPr marL="1431676" algn="l" defTabSz="954451" rtl="0" eaLnBrk="1" latinLnBrk="0" hangingPunct="1">
      <a:defRPr sz="1879" kern="1200">
        <a:solidFill>
          <a:schemeClr val="tx1"/>
        </a:solidFill>
        <a:latin typeface="+mn-lt"/>
        <a:ea typeface="+mn-ea"/>
        <a:cs typeface="+mn-cs"/>
      </a:defRPr>
    </a:lvl4pPr>
    <a:lvl5pPr marL="1908901" algn="l" defTabSz="954451" rtl="0" eaLnBrk="1" latinLnBrk="0" hangingPunct="1">
      <a:defRPr sz="1879" kern="1200">
        <a:solidFill>
          <a:schemeClr val="tx1"/>
        </a:solidFill>
        <a:latin typeface="+mn-lt"/>
        <a:ea typeface="+mn-ea"/>
        <a:cs typeface="+mn-cs"/>
      </a:defRPr>
    </a:lvl5pPr>
    <a:lvl6pPr marL="2386127" algn="l" defTabSz="954451" rtl="0" eaLnBrk="1" latinLnBrk="0" hangingPunct="1">
      <a:defRPr sz="1879" kern="1200">
        <a:solidFill>
          <a:schemeClr val="tx1"/>
        </a:solidFill>
        <a:latin typeface="+mn-lt"/>
        <a:ea typeface="+mn-ea"/>
        <a:cs typeface="+mn-cs"/>
      </a:defRPr>
    </a:lvl6pPr>
    <a:lvl7pPr marL="2863352" algn="l" defTabSz="954451" rtl="0" eaLnBrk="1" latinLnBrk="0" hangingPunct="1">
      <a:defRPr sz="1879" kern="1200">
        <a:solidFill>
          <a:schemeClr val="tx1"/>
        </a:solidFill>
        <a:latin typeface="+mn-lt"/>
        <a:ea typeface="+mn-ea"/>
        <a:cs typeface="+mn-cs"/>
      </a:defRPr>
    </a:lvl7pPr>
    <a:lvl8pPr marL="3340578" algn="l" defTabSz="954451" rtl="0" eaLnBrk="1" latinLnBrk="0" hangingPunct="1">
      <a:defRPr sz="1879" kern="1200">
        <a:solidFill>
          <a:schemeClr val="tx1"/>
        </a:solidFill>
        <a:latin typeface="+mn-lt"/>
        <a:ea typeface="+mn-ea"/>
        <a:cs typeface="+mn-cs"/>
      </a:defRPr>
    </a:lvl8pPr>
    <a:lvl9pPr marL="3817803" algn="l" defTabSz="954451" rtl="0" eaLnBrk="1" latinLnBrk="0" hangingPunct="1">
      <a:defRPr sz="1879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7" autoAdjust="0"/>
    <p:restoredTop sz="94660"/>
  </p:normalViewPr>
  <p:slideViewPr>
    <p:cSldViewPr snapToGrid="0">
      <p:cViewPr>
        <p:scale>
          <a:sx n="80" d="100"/>
          <a:sy n="80" d="100"/>
        </p:scale>
        <p:origin x="762" y="16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1541" y="688486"/>
            <a:ext cx="9189244" cy="1464616"/>
          </a:xfrm>
        </p:spPr>
        <p:txBody>
          <a:bodyPr anchor="b"/>
          <a:lstStyle>
            <a:lvl1pPr algn="ctr">
              <a:defRPr sz="36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31541" y="2209584"/>
            <a:ext cx="9189244" cy="1015687"/>
          </a:xfrm>
        </p:spPr>
        <p:txBody>
          <a:bodyPr/>
          <a:lstStyle>
            <a:lvl1pPr marL="0" indent="0" algn="ctr">
              <a:buNone/>
              <a:defRPr sz="1472"/>
            </a:lvl1pPr>
            <a:lvl2pPr marL="280446" indent="0" algn="ctr">
              <a:buNone/>
              <a:defRPr sz="1227"/>
            </a:lvl2pPr>
            <a:lvl3pPr marL="560893" indent="0" algn="ctr">
              <a:buNone/>
              <a:defRPr sz="1104"/>
            </a:lvl3pPr>
            <a:lvl4pPr marL="841339" indent="0" algn="ctr">
              <a:buNone/>
              <a:defRPr sz="981"/>
            </a:lvl4pPr>
            <a:lvl5pPr marL="1121786" indent="0" algn="ctr">
              <a:buNone/>
              <a:defRPr sz="981"/>
            </a:lvl5pPr>
            <a:lvl6pPr marL="1402232" indent="0" algn="ctr">
              <a:buNone/>
              <a:defRPr sz="981"/>
            </a:lvl6pPr>
            <a:lvl7pPr marL="1682679" indent="0" algn="ctr">
              <a:buNone/>
              <a:defRPr sz="981"/>
            </a:lvl7pPr>
            <a:lvl8pPr marL="1963125" indent="0" algn="ctr">
              <a:buNone/>
              <a:defRPr sz="981"/>
            </a:lvl8pPr>
            <a:lvl9pPr marL="2243572" indent="0" algn="ctr">
              <a:buNone/>
              <a:defRPr sz="981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DE256-2736-4EDA-8B0F-0035D9331E6F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E8300-A2A0-4E01-BC21-7988C6B5B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258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DE256-2736-4EDA-8B0F-0035D9331E6F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E8300-A2A0-4E01-BC21-7988C6B5B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552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68070" y="223977"/>
            <a:ext cx="2641908" cy="35651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42347" y="223977"/>
            <a:ext cx="7772569" cy="35651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DE256-2736-4EDA-8B0F-0035D9331E6F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E8300-A2A0-4E01-BC21-7988C6B5B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655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DE256-2736-4EDA-8B0F-0035D9331E6F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E8300-A2A0-4E01-BC21-7988C6B5B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628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5966" y="1048798"/>
            <a:ext cx="10567630" cy="1749943"/>
          </a:xfrm>
        </p:spPr>
        <p:txBody>
          <a:bodyPr anchor="b"/>
          <a:lstStyle>
            <a:lvl1pPr>
              <a:defRPr sz="36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5966" y="2815296"/>
            <a:ext cx="10567630" cy="920254"/>
          </a:xfrm>
        </p:spPr>
        <p:txBody>
          <a:bodyPr/>
          <a:lstStyle>
            <a:lvl1pPr marL="0" indent="0">
              <a:buNone/>
              <a:defRPr sz="1472">
                <a:solidFill>
                  <a:schemeClr val="tx1">
                    <a:tint val="75000"/>
                  </a:schemeClr>
                </a:solidFill>
              </a:defRPr>
            </a:lvl1pPr>
            <a:lvl2pPr marL="280446" indent="0">
              <a:buNone/>
              <a:defRPr sz="1227">
                <a:solidFill>
                  <a:schemeClr val="tx1">
                    <a:tint val="75000"/>
                  </a:schemeClr>
                </a:solidFill>
              </a:defRPr>
            </a:lvl2pPr>
            <a:lvl3pPr marL="560893" indent="0">
              <a:buNone/>
              <a:defRPr sz="1104">
                <a:solidFill>
                  <a:schemeClr val="tx1">
                    <a:tint val="75000"/>
                  </a:schemeClr>
                </a:solidFill>
              </a:defRPr>
            </a:lvl3pPr>
            <a:lvl4pPr marL="841339" indent="0">
              <a:buNone/>
              <a:defRPr sz="981">
                <a:solidFill>
                  <a:schemeClr val="tx1">
                    <a:tint val="75000"/>
                  </a:schemeClr>
                </a:solidFill>
              </a:defRPr>
            </a:lvl4pPr>
            <a:lvl5pPr marL="1121786" indent="0">
              <a:buNone/>
              <a:defRPr sz="981">
                <a:solidFill>
                  <a:schemeClr val="tx1">
                    <a:tint val="75000"/>
                  </a:schemeClr>
                </a:solidFill>
              </a:defRPr>
            </a:lvl5pPr>
            <a:lvl6pPr marL="1402232" indent="0">
              <a:buNone/>
              <a:defRPr sz="981">
                <a:solidFill>
                  <a:schemeClr val="tx1">
                    <a:tint val="75000"/>
                  </a:schemeClr>
                </a:solidFill>
              </a:defRPr>
            </a:lvl6pPr>
            <a:lvl7pPr marL="1682679" indent="0">
              <a:buNone/>
              <a:defRPr sz="981">
                <a:solidFill>
                  <a:schemeClr val="tx1">
                    <a:tint val="75000"/>
                  </a:schemeClr>
                </a:solidFill>
              </a:defRPr>
            </a:lvl7pPr>
            <a:lvl8pPr marL="1963125" indent="0">
              <a:buNone/>
              <a:defRPr sz="981">
                <a:solidFill>
                  <a:schemeClr val="tx1">
                    <a:tint val="75000"/>
                  </a:schemeClr>
                </a:solidFill>
              </a:defRPr>
            </a:lvl8pPr>
            <a:lvl9pPr marL="2243572" indent="0">
              <a:buNone/>
              <a:defRPr sz="98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DE256-2736-4EDA-8B0F-0035D9331E6F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E8300-A2A0-4E01-BC21-7988C6B5B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548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2347" y="1119885"/>
            <a:ext cx="5207238" cy="266922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740" y="1119885"/>
            <a:ext cx="5207238" cy="266922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DE256-2736-4EDA-8B0F-0035D9331E6F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E8300-A2A0-4E01-BC21-7988C6B5B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337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943" y="223977"/>
            <a:ext cx="10567630" cy="81313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3944" y="1031269"/>
            <a:ext cx="5183307" cy="505409"/>
          </a:xfrm>
        </p:spPr>
        <p:txBody>
          <a:bodyPr anchor="b"/>
          <a:lstStyle>
            <a:lvl1pPr marL="0" indent="0">
              <a:buNone/>
              <a:defRPr sz="1472" b="1"/>
            </a:lvl1pPr>
            <a:lvl2pPr marL="280446" indent="0">
              <a:buNone/>
              <a:defRPr sz="1227" b="1"/>
            </a:lvl2pPr>
            <a:lvl3pPr marL="560893" indent="0">
              <a:buNone/>
              <a:defRPr sz="1104" b="1"/>
            </a:lvl3pPr>
            <a:lvl4pPr marL="841339" indent="0">
              <a:buNone/>
              <a:defRPr sz="981" b="1"/>
            </a:lvl4pPr>
            <a:lvl5pPr marL="1121786" indent="0">
              <a:buNone/>
              <a:defRPr sz="981" b="1"/>
            </a:lvl5pPr>
            <a:lvl6pPr marL="1402232" indent="0">
              <a:buNone/>
              <a:defRPr sz="981" b="1"/>
            </a:lvl6pPr>
            <a:lvl7pPr marL="1682679" indent="0">
              <a:buNone/>
              <a:defRPr sz="981" b="1"/>
            </a:lvl7pPr>
            <a:lvl8pPr marL="1963125" indent="0">
              <a:buNone/>
              <a:defRPr sz="981" b="1"/>
            </a:lvl8pPr>
            <a:lvl9pPr marL="2243572" indent="0">
              <a:buNone/>
              <a:defRPr sz="981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3944" y="1536678"/>
            <a:ext cx="5183307" cy="22602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2740" y="1031269"/>
            <a:ext cx="5208834" cy="505409"/>
          </a:xfrm>
        </p:spPr>
        <p:txBody>
          <a:bodyPr anchor="b"/>
          <a:lstStyle>
            <a:lvl1pPr marL="0" indent="0">
              <a:buNone/>
              <a:defRPr sz="1472" b="1"/>
            </a:lvl1pPr>
            <a:lvl2pPr marL="280446" indent="0">
              <a:buNone/>
              <a:defRPr sz="1227" b="1"/>
            </a:lvl2pPr>
            <a:lvl3pPr marL="560893" indent="0">
              <a:buNone/>
              <a:defRPr sz="1104" b="1"/>
            </a:lvl3pPr>
            <a:lvl4pPr marL="841339" indent="0">
              <a:buNone/>
              <a:defRPr sz="981" b="1"/>
            </a:lvl4pPr>
            <a:lvl5pPr marL="1121786" indent="0">
              <a:buNone/>
              <a:defRPr sz="981" b="1"/>
            </a:lvl5pPr>
            <a:lvl6pPr marL="1402232" indent="0">
              <a:buNone/>
              <a:defRPr sz="981" b="1"/>
            </a:lvl6pPr>
            <a:lvl7pPr marL="1682679" indent="0">
              <a:buNone/>
              <a:defRPr sz="981" b="1"/>
            </a:lvl7pPr>
            <a:lvl8pPr marL="1963125" indent="0">
              <a:buNone/>
              <a:defRPr sz="981" b="1"/>
            </a:lvl8pPr>
            <a:lvl9pPr marL="2243572" indent="0">
              <a:buNone/>
              <a:defRPr sz="981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2740" y="1536678"/>
            <a:ext cx="5208834" cy="22602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DE256-2736-4EDA-8B0F-0035D9331E6F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E8300-A2A0-4E01-BC21-7988C6B5B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758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DE256-2736-4EDA-8B0F-0035D9331E6F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E8300-A2A0-4E01-BC21-7988C6B5B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228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DE256-2736-4EDA-8B0F-0035D9331E6F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E8300-A2A0-4E01-BC21-7988C6B5B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877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944" y="280458"/>
            <a:ext cx="3951693" cy="981604"/>
          </a:xfrm>
        </p:spPr>
        <p:txBody>
          <a:bodyPr anchor="b"/>
          <a:lstStyle>
            <a:lvl1pPr>
              <a:defRPr sz="196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08834" y="605712"/>
            <a:ext cx="6202740" cy="2989608"/>
          </a:xfrm>
        </p:spPr>
        <p:txBody>
          <a:bodyPr/>
          <a:lstStyle>
            <a:lvl1pPr>
              <a:defRPr sz="1963"/>
            </a:lvl1pPr>
            <a:lvl2pPr>
              <a:defRPr sz="1718"/>
            </a:lvl2pPr>
            <a:lvl3pPr>
              <a:defRPr sz="1472"/>
            </a:lvl3pPr>
            <a:lvl4pPr>
              <a:defRPr sz="1227"/>
            </a:lvl4pPr>
            <a:lvl5pPr>
              <a:defRPr sz="1227"/>
            </a:lvl5pPr>
            <a:lvl6pPr>
              <a:defRPr sz="1227"/>
            </a:lvl6pPr>
            <a:lvl7pPr>
              <a:defRPr sz="1227"/>
            </a:lvl7pPr>
            <a:lvl8pPr>
              <a:defRPr sz="1227"/>
            </a:lvl8pPr>
            <a:lvl9pPr>
              <a:defRPr sz="122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3944" y="1262062"/>
            <a:ext cx="3951693" cy="2338127"/>
          </a:xfrm>
        </p:spPr>
        <p:txBody>
          <a:bodyPr/>
          <a:lstStyle>
            <a:lvl1pPr marL="0" indent="0">
              <a:buNone/>
              <a:defRPr sz="981"/>
            </a:lvl1pPr>
            <a:lvl2pPr marL="280446" indent="0">
              <a:buNone/>
              <a:defRPr sz="859"/>
            </a:lvl2pPr>
            <a:lvl3pPr marL="560893" indent="0">
              <a:buNone/>
              <a:defRPr sz="736"/>
            </a:lvl3pPr>
            <a:lvl4pPr marL="841339" indent="0">
              <a:buNone/>
              <a:defRPr sz="613"/>
            </a:lvl4pPr>
            <a:lvl5pPr marL="1121786" indent="0">
              <a:buNone/>
              <a:defRPr sz="613"/>
            </a:lvl5pPr>
            <a:lvl6pPr marL="1402232" indent="0">
              <a:buNone/>
              <a:defRPr sz="613"/>
            </a:lvl6pPr>
            <a:lvl7pPr marL="1682679" indent="0">
              <a:buNone/>
              <a:defRPr sz="613"/>
            </a:lvl7pPr>
            <a:lvl8pPr marL="1963125" indent="0">
              <a:buNone/>
              <a:defRPr sz="613"/>
            </a:lvl8pPr>
            <a:lvl9pPr marL="2243572" indent="0">
              <a:buNone/>
              <a:defRPr sz="61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DE256-2736-4EDA-8B0F-0035D9331E6F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E8300-A2A0-4E01-BC21-7988C6B5B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742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944" y="280458"/>
            <a:ext cx="3951693" cy="981604"/>
          </a:xfrm>
        </p:spPr>
        <p:txBody>
          <a:bodyPr anchor="b"/>
          <a:lstStyle>
            <a:lvl1pPr>
              <a:defRPr sz="196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08834" y="605712"/>
            <a:ext cx="6202740" cy="2989608"/>
          </a:xfrm>
        </p:spPr>
        <p:txBody>
          <a:bodyPr anchor="t"/>
          <a:lstStyle>
            <a:lvl1pPr marL="0" indent="0">
              <a:buNone/>
              <a:defRPr sz="1963"/>
            </a:lvl1pPr>
            <a:lvl2pPr marL="280446" indent="0">
              <a:buNone/>
              <a:defRPr sz="1718"/>
            </a:lvl2pPr>
            <a:lvl3pPr marL="560893" indent="0">
              <a:buNone/>
              <a:defRPr sz="1472"/>
            </a:lvl3pPr>
            <a:lvl4pPr marL="841339" indent="0">
              <a:buNone/>
              <a:defRPr sz="1227"/>
            </a:lvl4pPr>
            <a:lvl5pPr marL="1121786" indent="0">
              <a:buNone/>
              <a:defRPr sz="1227"/>
            </a:lvl5pPr>
            <a:lvl6pPr marL="1402232" indent="0">
              <a:buNone/>
              <a:defRPr sz="1227"/>
            </a:lvl6pPr>
            <a:lvl7pPr marL="1682679" indent="0">
              <a:buNone/>
              <a:defRPr sz="1227"/>
            </a:lvl7pPr>
            <a:lvl8pPr marL="1963125" indent="0">
              <a:buNone/>
              <a:defRPr sz="1227"/>
            </a:lvl8pPr>
            <a:lvl9pPr marL="2243572" indent="0">
              <a:buNone/>
              <a:defRPr sz="1227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3944" y="1262062"/>
            <a:ext cx="3951693" cy="2338127"/>
          </a:xfrm>
        </p:spPr>
        <p:txBody>
          <a:bodyPr/>
          <a:lstStyle>
            <a:lvl1pPr marL="0" indent="0">
              <a:buNone/>
              <a:defRPr sz="981"/>
            </a:lvl1pPr>
            <a:lvl2pPr marL="280446" indent="0">
              <a:buNone/>
              <a:defRPr sz="859"/>
            </a:lvl2pPr>
            <a:lvl3pPr marL="560893" indent="0">
              <a:buNone/>
              <a:defRPr sz="736"/>
            </a:lvl3pPr>
            <a:lvl4pPr marL="841339" indent="0">
              <a:buNone/>
              <a:defRPr sz="613"/>
            </a:lvl4pPr>
            <a:lvl5pPr marL="1121786" indent="0">
              <a:buNone/>
              <a:defRPr sz="613"/>
            </a:lvl5pPr>
            <a:lvl6pPr marL="1402232" indent="0">
              <a:buNone/>
              <a:defRPr sz="613"/>
            </a:lvl6pPr>
            <a:lvl7pPr marL="1682679" indent="0">
              <a:buNone/>
              <a:defRPr sz="613"/>
            </a:lvl7pPr>
            <a:lvl8pPr marL="1963125" indent="0">
              <a:buNone/>
              <a:defRPr sz="613"/>
            </a:lvl8pPr>
            <a:lvl9pPr marL="2243572" indent="0">
              <a:buNone/>
              <a:defRPr sz="61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DE256-2736-4EDA-8B0F-0035D9331E6F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E8300-A2A0-4E01-BC21-7988C6B5B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07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2348" y="223977"/>
            <a:ext cx="10567630" cy="8131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2348" y="1119885"/>
            <a:ext cx="10567630" cy="26692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2347" y="3899150"/>
            <a:ext cx="2756773" cy="2239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6DE256-2736-4EDA-8B0F-0035D9331E6F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58583" y="3899150"/>
            <a:ext cx="4135160" cy="2239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53205" y="3899150"/>
            <a:ext cx="2756773" cy="2239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8E8300-A2A0-4E01-BC21-7988C6B5B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682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560893" rtl="0" eaLnBrk="1" latinLnBrk="0" hangingPunct="1">
        <a:lnSpc>
          <a:spcPct val="90000"/>
        </a:lnSpc>
        <a:spcBef>
          <a:spcPct val="0"/>
        </a:spcBef>
        <a:buNone/>
        <a:defRPr sz="26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0223" indent="-140223" algn="l" defTabSz="560893" rtl="0" eaLnBrk="1" latinLnBrk="0" hangingPunct="1">
        <a:lnSpc>
          <a:spcPct val="90000"/>
        </a:lnSpc>
        <a:spcBef>
          <a:spcPts val="613"/>
        </a:spcBef>
        <a:buFont typeface="Arial" panose="020B0604020202020204" pitchFamily="34" charset="0"/>
        <a:buChar char="•"/>
        <a:defRPr sz="1718" kern="1200">
          <a:solidFill>
            <a:schemeClr val="tx1"/>
          </a:solidFill>
          <a:latin typeface="+mn-lt"/>
          <a:ea typeface="+mn-ea"/>
          <a:cs typeface="+mn-cs"/>
        </a:defRPr>
      </a:lvl1pPr>
      <a:lvl2pPr marL="420670" indent="-140223" algn="l" defTabSz="560893" rtl="0" eaLnBrk="1" latinLnBrk="0" hangingPunct="1">
        <a:lnSpc>
          <a:spcPct val="90000"/>
        </a:lnSpc>
        <a:spcBef>
          <a:spcPts val="307"/>
        </a:spcBef>
        <a:buFont typeface="Arial" panose="020B0604020202020204" pitchFamily="34" charset="0"/>
        <a:buChar char="•"/>
        <a:defRPr sz="1472" kern="1200">
          <a:solidFill>
            <a:schemeClr val="tx1"/>
          </a:solidFill>
          <a:latin typeface="+mn-lt"/>
          <a:ea typeface="+mn-ea"/>
          <a:cs typeface="+mn-cs"/>
        </a:defRPr>
      </a:lvl2pPr>
      <a:lvl3pPr marL="701116" indent="-140223" algn="l" defTabSz="560893" rtl="0" eaLnBrk="1" latinLnBrk="0" hangingPunct="1">
        <a:lnSpc>
          <a:spcPct val="90000"/>
        </a:lnSpc>
        <a:spcBef>
          <a:spcPts val="307"/>
        </a:spcBef>
        <a:buFont typeface="Arial" panose="020B0604020202020204" pitchFamily="34" charset="0"/>
        <a:buChar char="•"/>
        <a:defRPr sz="1227" kern="1200">
          <a:solidFill>
            <a:schemeClr val="tx1"/>
          </a:solidFill>
          <a:latin typeface="+mn-lt"/>
          <a:ea typeface="+mn-ea"/>
          <a:cs typeface="+mn-cs"/>
        </a:defRPr>
      </a:lvl3pPr>
      <a:lvl4pPr marL="981563" indent="-140223" algn="l" defTabSz="560893" rtl="0" eaLnBrk="1" latinLnBrk="0" hangingPunct="1">
        <a:lnSpc>
          <a:spcPct val="90000"/>
        </a:lnSpc>
        <a:spcBef>
          <a:spcPts val="307"/>
        </a:spcBef>
        <a:buFont typeface="Arial" panose="020B0604020202020204" pitchFamily="34" charset="0"/>
        <a:buChar char="•"/>
        <a:defRPr sz="1104" kern="1200">
          <a:solidFill>
            <a:schemeClr val="tx1"/>
          </a:solidFill>
          <a:latin typeface="+mn-lt"/>
          <a:ea typeface="+mn-ea"/>
          <a:cs typeface="+mn-cs"/>
        </a:defRPr>
      </a:lvl4pPr>
      <a:lvl5pPr marL="1262009" indent="-140223" algn="l" defTabSz="560893" rtl="0" eaLnBrk="1" latinLnBrk="0" hangingPunct="1">
        <a:lnSpc>
          <a:spcPct val="90000"/>
        </a:lnSpc>
        <a:spcBef>
          <a:spcPts val="307"/>
        </a:spcBef>
        <a:buFont typeface="Arial" panose="020B0604020202020204" pitchFamily="34" charset="0"/>
        <a:buChar char="•"/>
        <a:defRPr sz="1104" kern="1200">
          <a:solidFill>
            <a:schemeClr val="tx1"/>
          </a:solidFill>
          <a:latin typeface="+mn-lt"/>
          <a:ea typeface="+mn-ea"/>
          <a:cs typeface="+mn-cs"/>
        </a:defRPr>
      </a:lvl5pPr>
      <a:lvl6pPr marL="1542456" indent="-140223" algn="l" defTabSz="560893" rtl="0" eaLnBrk="1" latinLnBrk="0" hangingPunct="1">
        <a:lnSpc>
          <a:spcPct val="90000"/>
        </a:lnSpc>
        <a:spcBef>
          <a:spcPts val="307"/>
        </a:spcBef>
        <a:buFont typeface="Arial" panose="020B0604020202020204" pitchFamily="34" charset="0"/>
        <a:buChar char="•"/>
        <a:defRPr sz="1104" kern="1200">
          <a:solidFill>
            <a:schemeClr val="tx1"/>
          </a:solidFill>
          <a:latin typeface="+mn-lt"/>
          <a:ea typeface="+mn-ea"/>
          <a:cs typeface="+mn-cs"/>
        </a:defRPr>
      </a:lvl6pPr>
      <a:lvl7pPr marL="1822902" indent="-140223" algn="l" defTabSz="560893" rtl="0" eaLnBrk="1" latinLnBrk="0" hangingPunct="1">
        <a:lnSpc>
          <a:spcPct val="90000"/>
        </a:lnSpc>
        <a:spcBef>
          <a:spcPts val="307"/>
        </a:spcBef>
        <a:buFont typeface="Arial" panose="020B0604020202020204" pitchFamily="34" charset="0"/>
        <a:buChar char="•"/>
        <a:defRPr sz="1104" kern="1200">
          <a:solidFill>
            <a:schemeClr val="tx1"/>
          </a:solidFill>
          <a:latin typeface="+mn-lt"/>
          <a:ea typeface="+mn-ea"/>
          <a:cs typeface="+mn-cs"/>
        </a:defRPr>
      </a:lvl7pPr>
      <a:lvl8pPr marL="2103349" indent="-140223" algn="l" defTabSz="560893" rtl="0" eaLnBrk="1" latinLnBrk="0" hangingPunct="1">
        <a:lnSpc>
          <a:spcPct val="90000"/>
        </a:lnSpc>
        <a:spcBef>
          <a:spcPts val="307"/>
        </a:spcBef>
        <a:buFont typeface="Arial" panose="020B0604020202020204" pitchFamily="34" charset="0"/>
        <a:buChar char="•"/>
        <a:defRPr sz="1104" kern="1200">
          <a:solidFill>
            <a:schemeClr val="tx1"/>
          </a:solidFill>
          <a:latin typeface="+mn-lt"/>
          <a:ea typeface="+mn-ea"/>
          <a:cs typeface="+mn-cs"/>
        </a:defRPr>
      </a:lvl8pPr>
      <a:lvl9pPr marL="2383795" indent="-140223" algn="l" defTabSz="560893" rtl="0" eaLnBrk="1" latinLnBrk="0" hangingPunct="1">
        <a:lnSpc>
          <a:spcPct val="90000"/>
        </a:lnSpc>
        <a:spcBef>
          <a:spcPts val="307"/>
        </a:spcBef>
        <a:buFont typeface="Arial" panose="020B0604020202020204" pitchFamily="34" charset="0"/>
        <a:buChar char="•"/>
        <a:defRPr sz="110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60893" rtl="0" eaLnBrk="1" latinLnBrk="0" hangingPunct="1">
        <a:defRPr sz="1104" kern="1200">
          <a:solidFill>
            <a:schemeClr val="tx1"/>
          </a:solidFill>
          <a:latin typeface="+mn-lt"/>
          <a:ea typeface="+mn-ea"/>
          <a:cs typeface="+mn-cs"/>
        </a:defRPr>
      </a:lvl1pPr>
      <a:lvl2pPr marL="280446" algn="l" defTabSz="560893" rtl="0" eaLnBrk="1" latinLnBrk="0" hangingPunct="1">
        <a:defRPr sz="1104" kern="1200">
          <a:solidFill>
            <a:schemeClr val="tx1"/>
          </a:solidFill>
          <a:latin typeface="+mn-lt"/>
          <a:ea typeface="+mn-ea"/>
          <a:cs typeface="+mn-cs"/>
        </a:defRPr>
      </a:lvl2pPr>
      <a:lvl3pPr marL="560893" algn="l" defTabSz="560893" rtl="0" eaLnBrk="1" latinLnBrk="0" hangingPunct="1">
        <a:defRPr sz="1104" kern="1200">
          <a:solidFill>
            <a:schemeClr val="tx1"/>
          </a:solidFill>
          <a:latin typeface="+mn-lt"/>
          <a:ea typeface="+mn-ea"/>
          <a:cs typeface="+mn-cs"/>
        </a:defRPr>
      </a:lvl3pPr>
      <a:lvl4pPr marL="841339" algn="l" defTabSz="560893" rtl="0" eaLnBrk="1" latinLnBrk="0" hangingPunct="1">
        <a:defRPr sz="1104" kern="1200">
          <a:solidFill>
            <a:schemeClr val="tx1"/>
          </a:solidFill>
          <a:latin typeface="+mn-lt"/>
          <a:ea typeface="+mn-ea"/>
          <a:cs typeface="+mn-cs"/>
        </a:defRPr>
      </a:lvl4pPr>
      <a:lvl5pPr marL="1121786" algn="l" defTabSz="560893" rtl="0" eaLnBrk="1" latinLnBrk="0" hangingPunct="1">
        <a:defRPr sz="1104" kern="1200">
          <a:solidFill>
            <a:schemeClr val="tx1"/>
          </a:solidFill>
          <a:latin typeface="+mn-lt"/>
          <a:ea typeface="+mn-ea"/>
          <a:cs typeface="+mn-cs"/>
        </a:defRPr>
      </a:lvl5pPr>
      <a:lvl6pPr marL="1402232" algn="l" defTabSz="560893" rtl="0" eaLnBrk="1" latinLnBrk="0" hangingPunct="1">
        <a:defRPr sz="1104" kern="1200">
          <a:solidFill>
            <a:schemeClr val="tx1"/>
          </a:solidFill>
          <a:latin typeface="+mn-lt"/>
          <a:ea typeface="+mn-ea"/>
          <a:cs typeface="+mn-cs"/>
        </a:defRPr>
      </a:lvl6pPr>
      <a:lvl7pPr marL="1682679" algn="l" defTabSz="560893" rtl="0" eaLnBrk="1" latinLnBrk="0" hangingPunct="1">
        <a:defRPr sz="1104" kern="1200">
          <a:solidFill>
            <a:schemeClr val="tx1"/>
          </a:solidFill>
          <a:latin typeface="+mn-lt"/>
          <a:ea typeface="+mn-ea"/>
          <a:cs typeface="+mn-cs"/>
        </a:defRPr>
      </a:lvl7pPr>
      <a:lvl8pPr marL="1963125" algn="l" defTabSz="560893" rtl="0" eaLnBrk="1" latinLnBrk="0" hangingPunct="1">
        <a:defRPr sz="1104" kern="1200">
          <a:solidFill>
            <a:schemeClr val="tx1"/>
          </a:solidFill>
          <a:latin typeface="+mn-lt"/>
          <a:ea typeface="+mn-ea"/>
          <a:cs typeface="+mn-cs"/>
        </a:defRPr>
      </a:lvl8pPr>
      <a:lvl9pPr marL="2243572" algn="l" defTabSz="560893" rtl="0" eaLnBrk="1" latinLnBrk="0" hangingPunct="1">
        <a:defRPr sz="110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7.png"/><Relationship Id="rId3" Type="http://schemas.openxmlformats.org/officeDocument/2006/relationships/image" Target="../media/image2.emf"/><Relationship Id="rId12" Type="http://schemas.openxmlformats.org/officeDocument/2006/relationships/image" Target="../media/image76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75.png"/><Relationship Id="rId5" Type="http://schemas.openxmlformats.org/officeDocument/2006/relationships/image" Target="../media/image4.emf"/><Relationship Id="rId4" Type="http://schemas.openxmlformats.org/officeDocument/2006/relationships/image" Target="../media/image3.emf"/><Relationship Id="rId14" Type="http://schemas.openxmlformats.org/officeDocument/2006/relationships/image" Target="../media/image7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78033" y="437957"/>
            <a:ext cx="11836811" cy="3308128"/>
          </a:xfrm>
          <a:prstGeom prst="rect">
            <a:avLst/>
          </a:prstGeom>
        </p:spPr>
      </p:pic>
      <p:grpSp>
        <p:nvGrpSpPr>
          <p:cNvPr id="6" name="Group 5"/>
          <p:cNvGrpSpPr>
            <a:grpSpLocks noChangeAspect="1"/>
          </p:cNvGrpSpPr>
          <p:nvPr/>
        </p:nvGrpSpPr>
        <p:grpSpPr>
          <a:xfrm>
            <a:off x="9803998" y="35046"/>
            <a:ext cx="2168276" cy="2044607"/>
            <a:chOff x="6340913" y="3998146"/>
            <a:chExt cx="2697001" cy="2543175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 rotWithShape="1">
            <a:blip r:embed="rId3"/>
            <a:srcRect t="52321" r="62059"/>
            <a:stretch/>
          </p:blipFill>
          <p:spPr>
            <a:xfrm>
              <a:off x="6340913" y="3998146"/>
              <a:ext cx="2697001" cy="2543175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4"/>
            <a:srcRect l="71006" t="8717" r="9669" b="69564"/>
            <a:stretch/>
          </p:blipFill>
          <p:spPr>
            <a:xfrm>
              <a:off x="8099484" y="4863297"/>
              <a:ext cx="881476" cy="743416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8267162" y="5328914"/>
              <a:ext cx="323607" cy="15423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88"/>
            </a:p>
          </p:txBody>
        </p:sp>
      </p:grpSp>
      <p:grpSp>
        <p:nvGrpSpPr>
          <p:cNvPr id="14" name="Group 13"/>
          <p:cNvGrpSpPr>
            <a:grpSpLocks noChangeAspect="1"/>
          </p:cNvGrpSpPr>
          <p:nvPr/>
        </p:nvGrpSpPr>
        <p:grpSpPr>
          <a:xfrm>
            <a:off x="10097075" y="2023813"/>
            <a:ext cx="2241481" cy="2169539"/>
            <a:chOff x="-36985" y="3345375"/>
            <a:chExt cx="2419943" cy="2342272"/>
          </a:xfrm>
        </p:grpSpPr>
        <p:pic>
          <p:nvPicPr>
            <p:cNvPr id="15" name="그림 4"/>
            <p:cNvPicPr>
              <a:picLocks noChangeAspect="1"/>
            </p:cNvPicPr>
            <p:nvPr/>
          </p:nvPicPr>
          <p:blipFill rotWithShape="1">
            <a:blip r:embed="rId5"/>
            <a:srcRect l="20521" b="9107"/>
            <a:stretch/>
          </p:blipFill>
          <p:spPr>
            <a:xfrm>
              <a:off x="337045" y="3584747"/>
              <a:ext cx="2045913" cy="1755661"/>
            </a:xfrm>
            <a:prstGeom prst="rect">
              <a:avLst/>
            </a:prstGeom>
          </p:spPr>
        </p:pic>
        <p:sp>
          <p:nvSpPr>
            <p:cNvPr id="16" name="TextBox 15"/>
            <p:cNvSpPr txBox="1">
              <a:spLocks noChangeAspect="1"/>
            </p:cNvSpPr>
            <p:nvPr/>
          </p:nvSpPr>
          <p:spPr>
            <a:xfrm>
              <a:off x="83761" y="3345375"/>
              <a:ext cx="2126615" cy="3686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8" dirty="0"/>
                <a:t>2D Gaussian</a:t>
              </a:r>
              <a:endParaRPr lang="ko-KR" altLang="en-US" sz="1608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1598675" y="5338578"/>
                  <a:ext cx="443399" cy="3015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206" dirty="0"/>
                    <a:t>3</a:t>
                  </a:r>
                  <a14:m>
                    <m:oMath xmlns:m="http://schemas.openxmlformats.org/officeDocument/2006/math">
                      <m:r>
                        <a:rPr lang="ko-KR" altLang="en-US" sz="1206" i="1">
                          <a:latin typeface="Cambria Math" panose="02040503050406030204" pitchFamily="18" charset="0"/>
                        </a:rPr>
                        <m:t>𝜎</m:t>
                      </m:r>
                    </m:oMath>
                  </a14:m>
                  <a:endParaRPr lang="ko-KR" altLang="en-US" sz="1206" dirty="0">
                    <a:latin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100" name="TextBox 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98675" y="5338578"/>
                  <a:ext cx="443399" cy="230468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t="-2632" b="-3947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335133" y="5386140"/>
                  <a:ext cx="443399" cy="3015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206" dirty="0"/>
                    <a:t>-3</a:t>
                  </a:r>
                  <a14:m>
                    <m:oMath xmlns:m="http://schemas.openxmlformats.org/officeDocument/2006/math">
                      <m:r>
                        <a:rPr lang="ko-KR" altLang="en-US" sz="1206" i="1">
                          <a:latin typeface="Cambria Math" panose="02040503050406030204" pitchFamily="18" charset="0"/>
                        </a:rPr>
                        <m:t>𝜎</m:t>
                      </m:r>
                    </m:oMath>
                  </a14:m>
                  <a:endParaRPr lang="ko-KR" altLang="en-US" sz="1206" dirty="0">
                    <a:latin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101" name="TextBox 10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133" y="5386140"/>
                  <a:ext cx="443399" cy="276999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1370" t="-222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-4173" y="3599394"/>
                  <a:ext cx="443399" cy="3015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206" dirty="0"/>
                    <a:t>3</a:t>
                  </a:r>
                  <a14:m>
                    <m:oMath xmlns:m="http://schemas.openxmlformats.org/officeDocument/2006/math">
                      <m:r>
                        <a:rPr lang="ko-KR" altLang="en-US" sz="1206" i="1">
                          <a:latin typeface="Cambria Math" panose="02040503050406030204" pitchFamily="18" charset="0"/>
                        </a:rPr>
                        <m:t>𝜎</m:t>
                      </m:r>
                    </m:oMath>
                  </a14:m>
                  <a:endParaRPr lang="ko-KR" altLang="en-US" sz="1206" dirty="0">
                    <a:latin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102" name="TextBox 10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4173" y="3599394"/>
                  <a:ext cx="443399" cy="230468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b="-3947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-36985" y="5117139"/>
                  <a:ext cx="443399" cy="3015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206" dirty="0"/>
                    <a:t>-3</a:t>
                  </a:r>
                  <a14:m>
                    <m:oMath xmlns:m="http://schemas.openxmlformats.org/officeDocument/2006/math">
                      <m:r>
                        <a:rPr lang="ko-KR" altLang="en-US" sz="1206" i="1">
                          <a:latin typeface="Cambria Math" panose="02040503050406030204" pitchFamily="18" charset="0"/>
                        </a:rPr>
                        <m:t>𝜎</m:t>
                      </m:r>
                    </m:oMath>
                  </a14:m>
                  <a:endParaRPr lang="ko-KR" altLang="en-US" sz="1206" dirty="0">
                    <a:latin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103" name="TextBox 10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36985" y="5117139"/>
                  <a:ext cx="443399" cy="276999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l="-1370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Oval 20"/>
            <p:cNvSpPr/>
            <p:nvPr/>
          </p:nvSpPr>
          <p:spPr>
            <a:xfrm>
              <a:off x="642489" y="4034204"/>
              <a:ext cx="956186" cy="950976"/>
            </a:xfrm>
            <a:prstGeom prst="ellipse">
              <a:avLst/>
            </a:prstGeom>
            <a:noFill/>
            <a:ln>
              <a:solidFill>
                <a:schemeClr val="bg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88"/>
            </a:p>
          </p:txBody>
        </p:sp>
        <p:sp>
          <p:nvSpPr>
            <p:cNvPr id="22" name="Oval 21"/>
            <p:cNvSpPr>
              <a:spLocks noChangeAspect="1"/>
            </p:cNvSpPr>
            <p:nvPr/>
          </p:nvSpPr>
          <p:spPr>
            <a:xfrm>
              <a:off x="770314" y="4150167"/>
              <a:ext cx="720574" cy="716648"/>
            </a:xfrm>
            <a:prstGeom prst="ellipse">
              <a:avLst/>
            </a:prstGeom>
            <a:noFill/>
            <a:ln>
              <a:solidFill>
                <a:schemeClr val="bg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88"/>
            </a:p>
          </p:txBody>
        </p:sp>
        <p:sp>
          <p:nvSpPr>
            <p:cNvPr id="23" name="Oval 22"/>
            <p:cNvSpPr>
              <a:spLocks noChangeAspect="1"/>
            </p:cNvSpPr>
            <p:nvPr/>
          </p:nvSpPr>
          <p:spPr>
            <a:xfrm>
              <a:off x="1012765" y="4386142"/>
              <a:ext cx="246122" cy="244780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88"/>
            </a:p>
          </p:txBody>
        </p:sp>
        <p:sp>
          <p:nvSpPr>
            <p:cNvPr id="24" name="Oval 23"/>
            <p:cNvSpPr>
              <a:spLocks noChangeAspect="1"/>
            </p:cNvSpPr>
            <p:nvPr/>
          </p:nvSpPr>
          <p:spPr>
            <a:xfrm>
              <a:off x="883939" y="4255294"/>
              <a:ext cx="503797" cy="501051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88"/>
            </a:p>
          </p:txBody>
        </p:sp>
      </p:grpSp>
    </p:spTree>
    <p:extLst>
      <p:ext uri="{BB962C8B-B14F-4D97-AF65-F5344CB8AC3E}">
        <p14:creationId xmlns:p14="http://schemas.microsoft.com/office/powerpoint/2010/main" val="1192675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</TotalTime>
  <Words>12</Words>
  <Application>Microsoft Office PowerPoint</Application>
  <PresentationFormat>Custom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맑은 고딕</vt:lpstr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VS lab</dc:creator>
  <cp:lastModifiedBy>VS lab</cp:lastModifiedBy>
  <cp:revision>3</cp:revision>
  <dcterms:created xsi:type="dcterms:W3CDTF">2015-07-08T20:13:42Z</dcterms:created>
  <dcterms:modified xsi:type="dcterms:W3CDTF">2015-07-08T20:42:26Z</dcterms:modified>
</cp:coreProperties>
</file>