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153150" cy="4598988"/>
  <p:notesSz cx="6858000" cy="9144000"/>
  <p:defaultTextStyle>
    <a:defPPr>
      <a:defRPr lang="en-US"/>
    </a:defPPr>
    <a:lvl1pPr marL="0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1pPr>
    <a:lvl2pPr marL="258044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2pPr>
    <a:lvl3pPr marL="516087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3pPr>
    <a:lvl4pPr marL="774131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4pPr>
    <a:lvl5pPr marL="1032175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5pPr>
    <a:lvl6pPr marL="1290218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6pPr>
    <a:lvl7pPr marL="1548262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7pPr>
    <a:lvl8pPr marL="1806306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8pPr>
    <a:lvl9pPr marL="2064349" algn="l" defTabSz="516087" rtl="0" eaLnBrk="1" latinLnBrk="0" hangingPunct="1">
      <a:defRPr sz="10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4" autoAdjust="0"/>
    <p:restoredTop sz="94660"/>
  </p:normalViewPr>
  <p:slideViewPr>
    <p:cSldViewPr snapToGrid="0">
      <p:cViewPr>
        <p:scale>
          <a:sx n="100" d="100"/>
          <a:sy n="100" d="100"/>
        </p:scale>
        <p:origin x="202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486" y="752659"/>
            <a:ext cx="5230178" cy="1601129"/>
          </a:xfrm>
        </p:spPr>
        <p:txBody>
          <a:bodyPr anchor="b"/>
          <a:lstStyle>
            <a:lvl1pPr algn="ctr">
              <a:defRPr sz="4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144" y="2415534"/>
            <a:ext cx="4614863" cy="1110357"/>
          </a:xfrm>
        </p:spPr>
        <p:txBody>
          <a:bodyPr/>
          <a:lstStyle>
            <a:lvl1pPr marL="0" indent="0" algn="ctr">
              <a:buNone/>
              <a:defRPr sz="1609"/>
            </a:lvl1pPr>
            <a:lvl2pPr marL="306598" indent="0" algn="ctr">
              <a:buNone/>
              <a:defRPr sz="1341"/>
            </a:lvl2pPr>
            <a:lvl3pPr marL="613197" indent="0" algn="ctr">
              <a:buNone/>
              <a:defRPr sz="1207"/>
            </a:lvl3pPr>
            <a:lvl4pPr marL="919795" indent="0" algn="ctr">
              <a:buNone/>
              <a:defRPr sz="1073"/>
            </a:lvl4pPr>
            <a:lvl5pPr marL="1226393" indent="0" algn="ctr">
              <a:buNone/>
              <a:defRPr sz="1073"/>
            </a:lvl5pPr>
            <a:lvl6pPr marL="1532992" indent="0" algn="ctr">
              <a:buNone/>
              <a:defRPr sz="1073"/>
            </a:lvl6pPr>
            <a:lvl7pPr marL="1839590" indent="0" algn="ctr">
              <a:buNone/>
              <a:defRPr sz="1073"/>
            </a:lvl7pPr>
            <a:lvl8pPr marL="2146188" indent="0" algn="ctr">
              <a:buNone/>
              <a:defRPr sz="1073"/>
            </a:lvl8pPr>
            <a:lvl9pPr marL="2452787" indent="0" algn="ctr">
              <a:buNone/>
              <a:defRPr sz="10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3348" y="244853"/>
            <a:ext cx="1326773" cy="3897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29" y="244853"/>
            <a:ext cx="3903405" cy="3897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5" y="1146555"/>
            <a:ext cx="5307092" cy="1913051"/>
          </a:xfrm>
        </p:spPr>
        <p:txBody>
          <a:bodyPr anchor="b"/>
          <a:lstStyle>
            <a:lvl1pPr>
              <a:defRPr sz="4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25" y="3077704"/>
            <a:ext cx="5307092" cy="1006028"/>
          </a:xfrm>
        </p:spPr>
        <p:txBody>
          <a:bodyPr/>
          <a:lstStyle>
            <a:lvl1pPr marL="0" indent="0">
              <a:buNone/>
              <a:defRPr sz="1609">
                <a:solidFill>
                  <a:schemeClr val="tx1"/>
                </a:solidFill>
              </a:defRPr>
            </a:lvl1pPr>
            <a:lvl2pPr marL="306598" indent="0">
              <a:buNone/>
              <a:defRPr sz="1341">
                <a:solidFill>
                  <a:schemeClr val="tx1">
                    <a:tint val="75000"/>
                  </a:schemeClr>
                </a:solidFill>
              </a:defRPr>
            </a:lvl2pPr>
            <a:lvl3pPr marL="613197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3pPr>
            <a:lvl4pPr marL="919795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4pPr>
            <a:lvl5pPr marL="1226393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5pPr>
            <a:lvl6pPr marL="153299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6pPr>
            <a:lvl7pPr marL="1839590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7pPr>
            <a:lvl8pPr marL="2146188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8pPr>
            <a:lvl9pPr marL="2452787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29" y="1224267"/>
            <a:ext cx="2615089" cy="2918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5032" y="1224267"/>
            <a:ext cx="2615089" cy="2918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30" y="244855"/>
            <a:ext cx="5307092" cy="8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31" y="1127391"/>
            <a:ext cx="2603070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31" y="1679908"/>
            <a:ext cx="2603070" cy="247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5033" y="1127391"/>
            <a:ext cx="2615890" cy="552517"/>
          </a:xfrm>
        </p:spPr>
        <p:txBody>
          <a:bodyPr anchor="b"/>
          <a:lstStyle>
            <a:lvl1pPr marL="0" indent="0">
              <a:buNone/>
              <a:defRPr sz="1609" b="1"/>
            </a:lvl1pPr>
            <a:lvl2pPr marL="306598" indent="0">
              <a:buNone/>
              <a:defRPr sz="1341" b="1"/>
            </a:lvl2pPr>
            <a:lvl3pPr marL="613197" indent="0">
              <a:buNone/>
              <a:defRPr sz="1207" b="1"/>
            </a:lvl3pPr>
            <a:lvl4pPr marL="919795" indent="0">
              <a:buNone/>
              <a:defRPr sz="1073" b="1"/>
            </a:lvl4pPr>
            <a:lvl5pPr marL="1226393" indent="0">
              <a:buNone/>
              <a:defRPr sz="1073" b="1"/>
            </a:lvl5pPr>
            <a:lvl6pPr marL="1532992" indent="0">
              <a:buNone/>
              <a:defRPr sz="1073" b="1"/>
            </a:lvl6pPr>
            <a:lvl7pPr marL="1839590" indent="0">
              <a:buNone/>
              <a:defRPr sz="1073" b="1"/>
            </a:lvl7pPr>
            <a:lvl8pPr marL="2146188" indent="0">
              <a:buNone/>
              <a:defRPr sz="1073" b="1"/>
            </a:lvl8pPr>
            <a:lvl9pPr marL="2452787" indent="0">
              <a:buNone/>
              <a:defRPr sz="10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5033" y="1679908"/>
            <a:ext cx="2615890" cy="247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31" y="306599"/>
            <a:ext cx="1984551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90" y="662170"/>
            <a:ext cx="3115032" cy="3268262"/>
          </a:xfrm>
        </p:spPr>
        <p:txBody>
          <a:bodyPr/>
          <a:lstStyle>
            <a:lvl1pPr>
              <a:defRPr sz="2146"/>
            </a:lvl1pPr>
            <a:lvl2pPr>
              <a:defRPr sz="1878"/>
            </a:lvl2pPr>
            <a:lvl3pPr>
              <a:defRPr sz="1609"/>
            </a:lvl3pPr>
            <a:lvl4pPr>
              <a:defRPr sz="1341"/>
            </a:lvl4pPr>
            <a:lvl5pPr>
              <a:defRPr sz="1341"/>
            </a:lvl5pPr>
            <a:lvl6pPr>
              <a:defRPr sz="1341"/>
            </a:lvl6pPr>
            <a:lvl7pPr>
              <a:defRPr sz="1341"/>
            </a:lvl7pPr>
            <a:lvl8pPr>
              <a:defRPr sz="1341"/>
            </a:lvl8pPr>
            <a:lvl9pPr>
              <a:defRPr sz="13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831" y="1379697"/>
            <a:ext cx="1984551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31" y="306599"/>
            <a:ext cx="1984551" cy="1073097"/>
          </a:xfrm>
        </p:spPr>
        <p:txBody>
          <a:bodyPr anchor="b"/>
          <a:lstStyle>
            <a:lvl1pPr>
              <a:defRPr sz="21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5890" y="662170"/>
            <a:ext cx="3115032" cy="3268262"/>
          </a:xfrm>
        </p:spPr>
        <p:txBody>
          <a:bodyPr anchor="t"/>
          <a:lstStyle>
            <a:lvl1pPr marL="0" indent="0">
              <a:buNone/>
              <a:defRPr sz="2146"/>
            </a:lvl1pPr>
            <a:lvl2pPr marL="306598" indent="0">
              <a:buNone/>
              <a:defRPr sz="1878"/>
            </a:lvl2pPr>
            <a:lvl3pPr marL="613197" indent="0">
              <a:buNone/>
              <a:defRPr sz="1609"/>
            </a:lvl3pPr>
            <a:lvl4pPr marL="919795" indent="0">
              <a:buNone/>
              <a:defRPr sz="1341"/>
            </a:lvl4pPr>
            <a:lvl5pPr marL="1226393" indent="0">
              <a:buNone/>
              <a:defRPr sz="1341"/>
            </a:lvl5pPr>
            <a:lvl6pPr marL="1532992" indent="0">
              <a:buNone/>
              <a:defRPr sz="1341"/>
            </a:lvl6pPr>
            <a:lvl7pPr marL="1839590" indent="0">
              <a:buNone/>
              <a:defRPr sz="1341"/>
            </a:lvl7pPr>
            <a:lvl8pPr marL="2146188" indent="0">
              <a:buNone/>
              <a:defRPr sz="1341"/>
            </a:lvl8pPr>
            <a:lvl9pPr marL="2452787" indent="0">
              <a:buNone/>
              <a:defRPr sz="13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831" y="1379697"/>
            <a:ext cx="1984551" cy="2556058"/>
          </a:xfrm>
        </p:spPr>
        <p:txBody>
          <a:bodyPr/>
          <a:lstStyle>
            <a:lvl1pPr marL="0" indent="0">
              <a:buNone/>
              <a:defRPr sz="1073"/>
            </a:lvl1pPr>
            <a:lvl2pPr marL="306598" indent="0">
              <a:buNone/>
              <a:defRPr sz="939"/>
            </a:lvl2pPr>
            <a:lvl3pPr marL="613197" indent="0">
              <a:buNone/>
              <a:defRPr sz="805"/>
            </a:lvl3pPr>
            <a:lvl4pPr marL="919795" indent="0">
              <a:buNone/>
              <a:defRPr sz="671"/>
            </a:lvl4pPr>
            <a:lvl5pPr marL="1226393" indent="0">
              <a:buNone/>
              <a:defRPr sz="671"/>
            </a:lvl5pPr>
            <a:lvl6pPr marL="1532992" indent="0">
              <a:buNone/>
              <a:defRPr sz="671"/>
            </a:lvl6pPr>
            <a:lvl7pPr marL="1839590" indent="0">
              <a:buNone/>
              <a:defRPr sz="671"/>
            </a:lvl7pPr>
            <a:lvl8pPr marL="2146188" indent="0">
              <a:buNone/>
              <a:defRPr sz="671"/>
            </a:lvl8pPr>
            <a:lvl9pPr marL="2452787" indent="0">
              <a:buNone/>
              <a:defRPr sz="6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29" y="244855"/>
            <a:ext cx="5307092" cy="88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29" y="1224267"/>
            <a:ext cx="5307092" cy="291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29" y="4262581"/>
            <a:ext cx="1384459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ED10-7656-40F4-A621-670790732A1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8231" y="4262581"/>
            <a:ext cx="2076688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5662" y="4262581"/>
            <a:ext cx="1384459" cy="244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35FD-73C2-43D7-8C2B-CFA25BFE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3197" rtl="0" eaLnBrk="1" latinLnBrk="0" hangingPunct="1">
        <a:lnSpc>
          <a:spcPct val="90000"/>
        </a:lnSpc>
        <a:spcBef>
          <a:spcPct val="0"/>
        </a:spcBef>
        <a:buNone/>
        <a:defRPr sz="2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299" indent="-153299" algn="l" defTabSz="613197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1pPr>
      <a:lvl2pPr marL="45989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76649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1" kern="1200">
          <a:solidFill>
            <a:schemeClr val="tx1"/>
          </a:solidFill>
          <a:latin typeface="+mn-lt"/>
          <a:ea typeface="+mn-ea"/>
          <a:cs typeface="+mn-cs"/>
        </a:defRPr>
      </a:lvl3pPr>
      <a:lvl4pPr marL="1073094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379692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686291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992889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299487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606086" indent="-153299" algn="l" defTabSz="613197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1pPr>
      <a:lvl2pPr marL="30659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2pPr>
      <a:lvl3pPr marL="61319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19795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4pPr>
      <a:lvl5pPr marL="1226393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5pPr>
      <a:lvl6pPr marL="1532992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6pPr>
      <a:lvl7pPr marL="1839590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7pPr>
      <a:lvl8pPr marL="2146188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8pPr>
      <a:lvl9pPr marL="2452787" algn="l" defTabSz="613197" rtl="0" eaLnBrk="1" latinLnBrk="0" hangingPunct="1">
        <a:defRPr sz="12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6446" y="2463720"/>
            <a:ext cx="2274486" cy="1901318"/>
            <a:chOff x="3691275" y="4332385"/>
            <a:chExt cx="2274486" cy="1901318"/>
          </a:xfrm>
        </p:grpSpPr>
        <p:grpSp>
          <p:nvGrpSpPr>
            <p:cNvPr id="5" name="Group 4"/>
            <p:cNvGrpSpPr/>
            <p:nvPr/>
          </p:nvGrpSpPr>
          <p:grpSpPr>
            <a:xfrm>
              <a:off x="3691275" y="4332385"/>
              <a:ext cx="2274486" cy="1901318"/>
              <a:chOff x="3691275" y="4332385"/>
              <a:chExt cx="2274486" cy="1901318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807178" y="5912478"/>
                <a:ext cx="1754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07177" y="5640198"/>
                <a:ext cx="1754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74841" y="5744319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42803" y="5744319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958197" y="5737347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4005830" y="5329679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381874" y="5330498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044900" y="5330498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16629" y="5985045"/>
                <a:ext cx="861133" cy="24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Single Spikes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91275" y="4332385"/>
                <a:ext cx="22744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Many single spikes </a:t>
                </a:r>
              </a:p>
              <a:p>
                <a:r>
                  <a:rPr lang="en-US" sz="1200" dirty="0"/>
                  <a:t>-&gt; middle range w can not drive target cell</a:t>
                </a:r>
                <a:endParaRPr lang="en-US" sz="1200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3871784" y="5258607"/>
              <a:ext cx="161461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39551" y="2469470"/>
            <a:ext cx="2560177" cy="1891955"/>
            <a:chOff x="5835638" y="4317725"/>
            <a:chExt cx="2560177" cy="1891955"/>
          </a:xfrm>
        </p:grpSpPr>
        <p:grpSp>
          <p:nvGrpSpPr>
            <p:cNvPr id="18" name="Group 17"/>
            <p:cNvGrpSpPr/>
            <p:nvPr/>
          </p:nvGrpSpPr>
          <p:grpSpPr>
            <a:xfrm>
              <a:off x="5835638" y="4317725"/>
              <a:ext cx="2560177" cy="1891955"/>
              <a:chOff x="5835638" y="4317725"/>
              <a:chExt cx="2560177" cy="189195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024047" y="5896974"/>
                <a:ext cx="1754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24046" y="5624694"/>
                <a:ext cx="1754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191710" y="5728815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559672" y="5728815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031856" y="571413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222699" y="5314175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345465" y="5258607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002731" y="5317135"/>
                <a:ext cx="225992" cy="309700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09700">
                    <a:moveTo>
                      <a:pt x="0" y="302747"/>
                    </a:moveTo>
                    <a:cubicBezTo>
                      <a:pt x="12458" y="155852"/>
                      <a:pt x="24917" y="8957"/>
                      <a:pt x="48675" y="265"/>
                    </a:cubicBezTo>
                    <a:cubicBezTo>
                      <a:pt x="72433" y="-8427"/>
                      <a:pt x="112996" y="199023"/>
                      <a:pt x="142549" y="250595"/>
                    </a:cubicBezTo>
                    <a:cubicBezTo>
                      <a:pt x="172102" y="302167"/>
                      <a:pt x="225992" y="309700"/>
                      <a:pt x="225992" y="309700"/>
                    </a:cubicBezTo>
                    <a:lnTo>
                      <a:pt x="225992" y="30970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2701" y="5961022"/>
                <a:ext cx="1489510" cy="24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Overlap/ Multiple Spikes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6296651" y="5722379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975687" y="5714094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7068693" y="5217310"/>
                <a:ext cx="143305" cy="310674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  <a:gd name="connsiteX0" fmla="*/ 0 w 233562"/>
                  <a:gd name="connsiteY0" fmla="*/ 302747 h 314747"/>
                  <a:gd name="connsiteX1" fmla="*/ 48675 w 233562"/>
                  <a:gd name="connsiteY1" fmla="*/ 265 h 314747"/>
                  <a:gd name="connsiteX2" fmla="*/ 142549 w 233562"/>
                  <a:gd name="connsiteY2" fmla="*/ 250595 h 314747"/>
                  <a:gd name="connsiteX3" fmla="*/ 225992 w 233562"/>
                  <a:gd name="connsiteY3" fmla="*/ 309700 h 314747"/>
                  <a:gd name="connsiteX4" fmla="*/ 230754 w 233562"/>
                  <a:gd name="connsiteY4" fmla="*/ 312081 h 314747"/>
                  <a:gd name="connsiteX0" fmla="*/ 0 w 235287"/>
                  <a:gd name="connsiteY0" fmla="*/ 302747 h 314747"/>
                  <a:gd name="connsiteX1" fmla="*/ 48675 w 235287"/>
                  <a:gd name="connsiteY1" fmla="*/ 265 h 314747"/>
                  <a:gd name="connsiteX2" fmla="*/ 118737 w 235287"/>
                  <a:gd name="connsiteY2" fmla="*/ 250595 h 314747"/>
                  <a:gd name="connsiteX3" fmla="*/ 225992 w 235287"/>
                  <a:gd name="connsiteY3" fmla="*/ 309700 h 314747"/>
                  <a:gd name="connsiteX4" fmla="*/ 230754 w 235287"/>
                  <a:gd name="connsiteY4" fmla="*/ 312081 h 314747"/>
                  <a:gd name="connsiteX0" fmla="*/ 0 w 226072"/>
                  <a:gd name="connsiteY0" fmla="*/ 302747 h 312671"/>
                  <a:gd name="connsiteX1" fmla="*/ 48675 w 226072"/>
                  <a:gd name="connsiteY1" fmla="*/ 265 h 312671"/>
                  <a:gd name="connsiteX2" fmla="*/ 118737 w 226072"/>
                  <a:gd name="connsiteY2" fmla="*/ 250595 h 312671"/>
                  <a:gd name="connsiteX3" fmla="*/ 225992 w 226072"/>
                  <a:gd name="connsiteY3" fmla="*/ 309700 h 312671"/>
                  <a:gd name="connsiteX4" fmla="*/ 137885 w 226072"/>
                  <a:gd name="connsiteY4" fmla="*/ 304938 h 312671"/>
                  <a:gd name="connsiteX0" fmla="*/ 0 w 143305"/>
                  <a:gd name="connsiteY0" fmla="*/ 302747 h 310674"/>
                  <a:gd name="connsiteX1" fmla="*/ 48675 w 143305"/>
                  <a:gd name="connsiteY1" fmla="*/ 265 h 310674"/>
                  <a:gd name="connsiteX2" fmla="*/ 118737 w 143305"/>
                  <a:gd name="connsiteY2" fmla="*/ 250595 h 310674"/>
                  <a:gd name="connsiteX3" fmla="*/ 142648 w 143305"/>
                  <a:gd name="connsiteY3" fmla="*/ 307319 h 310674"/>
                  <a:gd name="connsiteX4" fmla="*/ 137885 w 143305"/>
                  <a:gd name="connsiteY4" fmla="*/ 304938 h 31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305" h="310674">
                    <a:moveTo>
                      <a:pt x="0" y="302747"/>
                    </a:moveTo>
                    <a:cubicBezTo>
                      <a:pt x="12458" y="155852"/>
                      <a:pt x="28886" y="8957"/>
                      <a:pt x="48675" y="265"/>
                    </a:cubicBezTo>
                    <a:cubicBezTo>
                      <a:pt x="68464" y="-8427"/>
                      <a:pt x="103075" y="199419"/>
                      <a:pt x="118737" y="250595"/>
                    </a:cubicBezTo>
                    <a:cubicBezTo>
                      <a:pt x="134399" y="301771"/>
                      <a:pt x="139457" y="298262"/>
                      <a:pt x="142648" y="307319"/>
                    </a:cubicBezTo>
                    <a:cubicBezTo>
                      <a:pt x="145839" y="316376"/>
                      <a:pt x="136298" y="304144"/>
                      <a:pt x="137885" y="304938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7068694" y="5709134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42313" y="5722379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6362355" y="5288714"/>
                <a:ext cx="291229" cy="335979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  <a:gd name="connsiteX0" fmla="*/ 0 w 225992"/>
                  <a:gd name="connsiteY0" fmla="*/ 302747 h 309700"/>
                  <a:gd name="connsiteX1" fmla="*/ 32109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  <a:gd name="connsiteX0" fmla="*/ 0 w 225992"/>
                  <a:gd name="connsiteY0" fmla="*/ 331384 h 338337"/>
                  <a:gd name="connsiteX1" fmla="*/ 15543 w 225992"/>
                  <a:gd name="connsiteY1" fmla="*/ 238 h 338337"/>
                  <a:gd name="connsiteX2" fmla="*/ 142549 w 225992"/>
                  <a:gd name="connsiteY2" fmla="*/ 279232 h 338337"/>
                  <a:gd name="connsiteX3" fmla="*/ 225992 w 225992"/>
                  <a:gd name="connsiteY3" fmla="*/ 338337 h 338337"/>
                  <a:gd name="connsiteX4" fmla="*/ 225992 w 225992"/>
                  <a:gd name="connsiteY4" fmla="*/ 338337 h 33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992" h="338337">
                    <a:moveTo>
                      <a:pt x="0" y="331384"/>
                    </a:moveTo>
                    <a:cubicBezTo>
                      <a:pt x="12458" y="184489"/>
                      <a:pt x="-8215" y="8930"/>
                      <a:pt x="15543" y="238"/>
                    </a:cubicBezTo>
                    <a:cubicBezTo>
                      <a:pt x="39301" y="-8454"/>
                      <a:pt x="107474" y="222882"/>
                      <a:pt x="142549" y="279232"/>
                    </a:cubicBezTo>
                    <a:cubicBezTo>
                      <a:pt x="177624" y="335582"/>
                      <a:pt x="225992" y="338337"/>
                      <a:pt x="225992" y="338337"/>
                    </a:cubicBezTo>
                    <a:lnTo>
                      <a:pt x="225992" y="33833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099002" y="5173897"/>
                <a:ext cx="129928" cy="435435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  <a:gd name="connsiteX0" fmla="*/ 0 w 243782"/>
                  <a:gd name="connsiteY0" fmla="*/ 302747 h 314078"/>
                  <a:gd name="connsiteX1" fmla="*/ 48675 w 243782"/>
                  <a:gd name="connsiteY1" fmla="*/ 265 h 314078"/>
                  <a:gd name="connsiteX2" fmla="*/ 142549 w 243782"/>
                  <a:gd name="connsiteY2" fmla="*/ 250595 h 314078"/>
                  <a:gd name="connsiteX3" fmla="*/ 225992 w 243782"/>
                  <a:gd name="connsiteY3" fmla="*/ 309700 h 314078"/>
                  <a:gd name="connsiteX4" fmla="*/ 243782 w 243782"/>
                  <a:gd name="connsiteY4" fmla="*/ 309700 h 314078"/>
                  <a:gd name="connsiteX0" fmla="*/ 0 w 243782"/>
                  <a:gd name="connsiteY0" fmla="*/ 302591 h 312604"/>
                  <a:gd name="connsiteX1" fmla="*/ 48675 w 243782"/>
                  <a:gd name="connsiteY1" fmla="*/ 109 h 312604"/>
                  <a:gd name="connsiteX2" fmla="*/ 121201 w 243782"/>
                  <a:gd name="connsiteY2" fmla="*/ 268229 h 312604"/>
                  <a:gd name="connsiteX3" fmla="*/ 225992 w 243782"/>
                  <a:gd name="connsiteY3" fmla="*/ 309544 h 312604"/>
                  <a:gd name="connsiteX4" fmla="*/ 243782 w 243782"/>
                  <a:gd name="connsiteY4" fmla="*/ 309544 h 312604"/>
                  <a:gd name="connsiteX0" fmla="*/ 0 w 286478"/>
                  <a:gd name="connsiteY0" fmla="*/ 302591 h 316695"/>
                  <a:gd name="connsiteX1" fmla="*/ 48675 w 286478"/>
                  <a:gd name="connsiteY1" fmla="*/ 109 h 316695"/>
                  <a:gd name="connsiteX2" fmla="*/ 121201 w 286478"/>
                  <a:gd name="connsiteY2" fmla="*/ 268229 h 316695"/>
                  <a:gd name="connsiteX3" fmla="*/ 225992 w 286478"/>
                  <a:gd name="connsiteY3" fmla="*/ 309544 h 316695"/>
                  <a:gd name="connsiteX4" fmla="*/ 286478 w 286478"/>
                  <a:gd name="connsiteY4" fmla="*/ 316660 h 316695"/>
                  <a:gd name="connsiteX0" fmla="*/ 0 w 286478"/>
                  <a:gd name="connsiteY0" fmla="*/ 302600 h 420268"/>
                  <a:gd name="connsiteX1" fmla="*/ 48675 w 286478"/>
                  <a:gd name="connsiteY1" fmla="*/ 118 h 420268"/>
                  <a:gd name="connsiteX2" fmla="*/ 121201 w 286478"/>
                  <a:gd name="connsiteY2" fmla="*/ 268238 h 420268"/>
                  <a:gd name="connsiteX3" fmla="*/ 101463 w 286478"/>
                  <a:gd name="connsiteY3" fmla="*/ 419850 h 420268"/>
                  <a:gd name="connsiteX4" fmla="*/ 286478 w 286478"/>
                  <a:gd name="connsiteY4" fmla="*/ 316669 h 420268"/>
                  <a:gd name="connsiteX0" fmla="*/ 0 w 129928"/>
                  <a:gd name="connsiteY0" fmla="*/ 302600 h 435435"/>
                  <a:gd name="connsiteX1" fmla="*/ 48675 w 129928"/>
                  <a:gd name="connsiteY1" fmla="*/ 118 h 435435"/>
                  <a:gd name="connsiteX2" fmla="*/ 121201 w 129928"/>
                  <a:gd name="connsiteY2" fmla="*/ 268238 h 435435"/>
                  <a:gd name="connsiteX3" fmla="*/ 101463 w 129928"/>
                  <a:gd name="connsiteY3" fmla="*/ 419850 h 435435"/>
                  <a:gd name="connsiteX4" fmla="*/ 129928 w 129928"/>
                  <a:gd name="connsiteY4" fmla="*/ 430524 h 43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928" h="435435">
                    <a:moveTo>
                      <a:pt x="0" y="302600"/>
                    </a:moveTo>
                    <a:cubicBezTo>
                      <a:pt x="12458" y="155705"/>
                      <a:pt x="28475" y="5845"/>
                      <a:pt x="48675" y="118"/>
                    </a:cubicBezTo>
                    <a:cubicBezTo>
                      <a:pt x="68875" y="-5609"/>
                      <a:pt x="112403" y="198283"/>
                      <a:pt x="121201" y="268238"/>
                    </a:cubicBezTo>
                    <a:cubicBezTo>
                      <a:pt x="129999" y="338193"/>
                      <a:pt x="100009" y="392802"/>
                      <a:pt x="101463" y="419850"/>
                    </a:cubicBezTo>
                    <a:cubicBezTo>
                      <a:pt x="102918" y="446898"/>
                      <a:pt x="123998" y="430524"/>
                      <a:pt x="129928" y="430524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099001" y="4705755"/>
                <a:ext cx="134979" cy="914441"/>
              </a:xfrm>
              <a:custGeom>
                <a:avLst/>
                <a:gdLst>
                  <a:gd name="connsiteX0" fmla="*/ 0 w 225992"/>
                  <a:gd name="connsiteY0" fmla="*/ 302747 h 309700"/>
                  <a:gd name="connsiteX1" fmla="*/ 48675 w 225992"/>
                  <a:gd name="connsiteY1" fmla="*/ 265 h 309700"/>
                  <a:gd name="connsiteX2" fmla="*/ 142549 w 225992"/>
                  <a:gd name="connsiteY2" fmla="*/ 250595 h 309700"/>
                  <a:gd name="connsiteX3" fmla="*/ 225992 w 225992"/>
                  <a:gd name="connsiteY3" fmla="*/ 309700 h 309700"/>
                  <a:gd name="connsiteX4" fmla="*/ 225992 w 225992"/>
                  <a:gd name="connsiteY4" fmla="*/ 309700 h 309700"/>
                  <a:gd name="connsiteX0" fmla="*/ 0 w 240656"/>
                  <a:gd name="connsiteY0" fmla="*/ 302788 h 309741"/>
                  <a:gd name="connsiteX1" fmla="*/ 48675 w 240656"/>
                  <a:gd name="connsiteY1" fmla="*/ 306 h 309741"/>
                  <a:gd name="connsiteX2" fmla="*/ 227941 w 240656"/>
                  <a:gd name="connsiteY2" fmla="*/ 247078 h 309741"/>
                  <a:gd name="connsiteX3" fmla="*/ 225992 w 240656"/>
                  <a:gd name="connsiteY3" fmla="*/ 309741 h 309741"/>
                  <a:gd name="connsiteX4" fmla="*/ 225992 w 240656"/>
                  <a:gd name="connsiteY4" fmla="*/ 309741 h 309741"/>
                  <a:gd name="connsiteX0" fmla="*/ 0 w 346963"/>
                  <a:gd name="connsiteY0" fmla="*/ 302788 h 316857"/>
                  <a:gd name="connsiteX1" fmla="*/ 48675 w 346963"/>
                  <a:gd name="connsiteY1" fmla="*/ 306 h 316857"/>
                  <a:gd name="connsiteX2" fmla="*/ 227941 w 346963"/>
                  <a:gd name="connsiteY2" fmla="*/ 247078 h 316857"/>
                  <a:gd name="connsiteX3" fmla="*/ 225992 w 346963"/>
                  <a:gd name="connsiteY3" fmla="*/ 309741 h 316857"/>
                  <a:gd name="connsiteX4" fmla="*/ 346963 w 346963"/>
                  <a:gd name="connsiteY4" fmla="*/ 316857 h 316857"/>
                  <a:gd name="connsiteX0" fmla="*/ 0 w 346963"/>
                  <a:gd name="connsiteY0" fmla="*/ 303182 h 318816"/>
                  <a:gd name="connsiteX1" fmla="*/ 48675 w 346963"/>
                  <a:gd name="connsiteY1" fmla="*/ 700 h 318816"/>
                  <a:gd name="connsiteX2" fmla="*/ 171013 w 346963"/>
                  <a:gd name="connsiteY2" fmla="*/ 222566 h 318816"/>
                  <a:gd name="connsiteX3" fmla="*/ 225992 w 346963"/>
                  <a:gd name="connsiteY3" fmla="*/ 310135 h 318816"/>
                  <a:gd name="connsiteX4" fmla="*/ 346963 w 346963"/>
                  <a:gd name="connsiteY4" fmla="*/ 317251 h 318816"/>
                  <a:gd name="connsiteX0" fmla="*/ 0 w 346963"/>
                  <a:gd name="connsiteY0" fmla="*/ 303174 h 317243"/>
                  <a:gd name="connsiteX1" fmla="*/ 48675 w 346963"/>
                  <a:gd name="connsiteY1" fmla="*/ 692 h 317243"/>
                  <a:gd name="connsiteX2" fmla="*/ 171013 w 346963"/>
                  <a:gd name="connsiteY2" fmla="*/ 222558 h 317243"/>
                  <a:gd name="connsiteX3" fmla="*/ 322057 w 346963"/>
                  <a:gd name="connsiteY3" fmla="*/ 295895 h 317243"/>
                  <a:gd name="connsiteX4" fmla="*/ 346963 w 346963"/>
                  <a:gd name="connsiteY4" fmla="*/ 317243 h 317243"/>
                  <a:gd name="connsiteX0" fmla="*/ 0 w 346963"/>
                  <a:gd name="connsiteY0" fmla="*/ 303323 h 317392"/>
                  <a:gd name="connsiteX1" fmla="*/ 48675 w 346963"/>
                  <a:gd name="connsiteY1" fmla="*/ 841 h 317392"/>
                  <a:gd name="connsiteX2" fmla="*/ 238615 w 346963"/>
                  <a:gd name="connsiteY2" fmla="*/ 215591 h 317392"/>
                  <a:gd name="connsiteX3" fmla="*/ 322057 w 346963"/>
                  <a:gd name="connsiteY3" fmla="*/ 296044 h 317392"/>
                  <a:gd name="connsiteX4" fmla="*/ 346963 w 346963"/>
                  <a:gd name="connsiteY4" fmla="*/ 317392 h 317392"/>
                  <a:gd name="connsiteX0" fmla="*/ 0 w 346963"/>
                  <a:gd name="connsiteY0" fmla="*/ 246674 h 260743"/>
                  <a:gd name="connsiteX1" fmla="*/ 91371 w 346963"/>
                  <a:gd name="connsiteY1" fmla="*/ 1120 h 260743"/>
                  <a:gd name="connsiteX2" fmla="*/ 238615 w 346963"/>
                  <a:gd name="connsiteY2" fmla="*/ 158942 h 260743"/>
                  <a:gd name="connsiteX3" fmla="*/ 322057 w 346963"/>
                  <a:gd name="connsiteY3" fmla="*/ 239395 h 260743"/>
                  <a:gd name="connsiteX4" fmla="*/ 346963 w 346963"/>
                  <a:gd name="connsiteY4" fmla="*/ 260743 h 260743"/>
                  <a:gd name="connsiteX0" fmla="*/ 0 w 346963"/>
                  <a:gd name="connsiteY0" fmla="*/ 246699 h 267288"/>
                  <a:gd name="connsiteX1" fmla="*/ 91371 w 346963"/>
                  <a:gd name="connsiteY1" fmla="*/ 1145 h 267288"/>
                  <a:gd name="connsiteX2" fmla="*/ 238615 w 346963"/>
                  <a:gd name="connsiteY2" fmla="*/ 158967 h 267288"/>
                  <a:gd name="connsiteX3" fmla="*/ 231065 w 346963"/>
                  <a:gd name="connsiteY3" fmla="*/ 260086 h 267288"/>
                  <a:gd name="connsiteX4" fmla="*/ 346963 w 346963"/>
                  <a:gd name="connsiteY4" fmla="*/ 260768 h 267288"/>
                  <a:gd name="connsiteX0" fmla="*/ 0 w 247610"/>
                  <a:gd name="connsiteY0" fmla="*/ 246700 h 263532"/>
                  <a:gd name="connsiteX1" fmla="*/ 91371 w 247610"/>
                  <a:gd name="connsiteY1" fmla="*/ 1146 h 263532"/>
                  <a:gd name="connsiteX2" fmla="*/ 238615 w 247610"/>
                  <a:gd name="connsiteY2" fmla="*/ 158968 h 263532"/>
                  <a:gd name="connsiteX3" fmla="*/ 231065 w 247610"/>
                  <a:gd name="connsiteY3" fmla="*/ 260087 h 263532"/>
                  <a:gd name="connsiteX4" fmla="*/ 227973 w 247610"/>
                  <a:gd name="connsiteY4" fmla="*/ 243055 h 263532"/>
                  <a:gd name="connsiteX0" fmla="*/ 0 w 232315"/>
                  <a:gd name="connsiteY0" fmla="*/ 1131691 h 1223824"/>
                  <a:gd name="connsiteX1" fmla="*/ 91371 w 232315"/>
                  <a:gd name="connsiteY1" fmla="*/ 886137 h 1223824"/>
                  <a:gd name="connsiteX2" fmla="*/ 168620 w 232315"/>
                  <a:gd name="connsiteY2" fmla="*/ 1814 h 1223824"/>
                  <a:gd name="connsiteX3" fmla="*/ 231065 w 232315"/>
                  <a:gd name="connsiteY3" fmla="*/ 1145078 h 1223824"/>
                  <a:gd name="connsiteX4" fmla="*/ 227973 w 232315"/>
                  <a:gd name="connsiteY4" fmla="*/ 1128046 h 1223824"/>
                  <a:gd name="connsiteX0" fmla="*/ 0 w 236379"/>
                  <a:gd name="connsiteY0" fmla="*/ 1131691 h 1256453"/>
                  <a:gd name="connsiteX1" fmla="*/ 91371 w 236379"/>
                  <a:gd name="connsiteY1" fmla="*/ 886137 h 1256453"/>
                  <a:gd name="connsiteX2" fmla="*/ 168620 w 236379"/>
                  <a:gd name="connsiteY2" fmla="*/ 1814 h 1256453"/>
                  <a:gd name="connsiteX3" fmla="*/ 231065 w 236379"/>
                  <a:gd name="connsiteY3" fmla="*/ 1145078 h 1256453"/>
                  <a:gd name="connsiteX4" fmla="*/ 232616 w 236379"/>
                  <a:gd name="connsiteY4" fmla="*/ 1210845 h 1256453"/>
                  <a:gd name="connsiteX5" fmla="*/ 227973 w 236379"/>
                  <a:gd name="connsiteY5" fmla="*/ 1128046 h 1256453"/>
                  <a:gd name="connsiteX0" fmla="*/ 0 w 231142"/>
                  <a:gd name="connsiteY0" fmla="*/ 1131691 h 1206723"/>
                  <a:gd name="connsiteX1" fmla="*/ 91371 w 231142"/>
                  <a:gd name="connsiteY1" fmla="*/ 886137 h 1206723"/>
                  <a:gd name="connsiteX2" fmla="*/ 168620 w 231142"/>
                  <a:gd name="connsiteY2" fmla="*/ 1814 h 1206723"/>
                  <a:gd name="connsiteX3" fmla="*/ 231065 w 231142"/>
                  <a:gd name="connsiteY3" fmla="*/ 1145078 h 1206723"/>
                  <a:gd name="connsiteX4" fmla="*/ 182600 w 231142"/>
                  <a:gd name="connsiteY4" fmla="*/ 1060534 h 1206723"/>
                  <a:gd name="connsiteX5" fmla="*/ 227973 w 231142"/>
                  <a:gd name="connsiteY5" fmla="*/ 1128046 h 1206723"/>
                  <a:gd name="connsiteX0" fmla="*/ 0 w 231216"/>
                  <a:gd name="connsiteY0" fmla="*/ 1131691 h 1191588"/>
                  <a:gd name="connsiteX1" fmla="*/ 91371 w 231216"/>
                  <a:gd name="connsiteY1" fmla="*/ 886137 h 1191588"/>
                  <a:gd name="connsiteX2" fmla="*/ 168620 w 231216"/>
                  <a:gd name="connsiteY2" fmla="*/ 1814 h 1191588"/>
                  <a:gd name="connsiteX3" fmla="*/ 231065 w 231216"/>
                  <a:gd name="connsiteY3" fmla="*/ 1145078 h 1191588"/>
                  <a:gd name="connsiteX4" fmla="*/ 186061 w 231216"/>
                  <a:gd name="connsiteY4" fmla="*/ 978249 h 1191588"/>
                  <a:gd name="connsiteX5" fmla="*/ 182600 w 231216"/>
                  <a:gd name="connsiteY5" fmla="*/ 1060534 h 1191588"/>
                  <a:gd name="connsiteX6" fmla="*/ 227973 w 231216"/>
                  <a:gd name="connsiteY6" fmla="*/ 1128046 h 1191588"/>
                  <a:gd name="connsiteX0" fmla="*/ 0 w 231093"/>
                  <a:gd name="connsiteY0" fmla="*/ 1131691 h 1183267"/>
                  <a:gd name="connsiteX1" fmla="*/ 91371 w 231093"/>
                  <a:gd name="connsiteY1" fmla="*/ 886137 h 1183267"/>
                  <a:gd name="connsiteX2" fmla="*/ 168620 w 231093"/>
                  <a:gd name="connsiteY2" fmla="*/ 1814 h 1183267"/>
                  <a:gd name="connsiteX3" fmla="*/ 231065 w 231093"/>
                  <a:gd name="connsiteY3" fmla="*/ 1145078 h 1183267"/>
                  <a:gd name="connsiteX4" fmla="*/ 176683 w 231093"/>
                  <a:gd name="connsiteY4" fmla="*/ 917598 h 1183267"/>
                  <a:gd name="connsiteX5" fmla="*/ 186061 w 231093"/>
                  <a:gd name="connsiteY5" fmla="*/ 978249 h 1183267"/>
                  <a:gd name="connsiteX6" fmla="*/ 182600 w 231093"/>
                  <a:gd name="connsiteY6" fmla="*/ 1060534 h 1183267"/>
                  <a:gd name="connsiteX7" fmla="*/ 227973 w 231093"/>
                  <a:gd name="connsiteY7" fmla="*/ 1128046 h 1183267"/>
                  <a:gd name="connsiteX0" fmla="*/ 0 w 231163"/>
                  <a:gd name="connsiteY0" fmla="*/ 1131691 h 1162373"/>
                  <a:gd name="connsiteX1" fmla="*/ 91371 w 231163"/>
                  <a:gd name="connsiteY1" fmla="*/ 886137 h 1162373"/>
                  <a:gd name="connsiteX2" fmla="*/ 168620 w 231163"/>
                  <a:gd name="connsiteY2" fmla="*/ 1814 h 1162373"/>
                  <a:gd name="connsiteX3" fmla="*/ 231065 w 231163"/>
                  <a:gd name="connsiteY3" fmla="*/ 1145078 h 1162373"/>
                  <a:gd name="connsiteX4" fmla="*/ 182936 w 231163"/>
                  <a:gd name="connsiteY4" fmla="*/ 706635 h 1162373"/>
                  <a:gd name="connsiteX5" fmla="*/ 176683 w 231163"/>
                  <a:gd name="connsiteY5" fmla="*/ 917598 h 1162373"/>
                  <a:gd name="connsiteX6" fmla="*/ 186061 w 231163"/>
                  <a:gd name="connsiteY6" fmla="*/ 978249 h 1162373"/>
                  <a:gd name="connsiteX7" fmla="*/ 182600 w 231163"/>
                  <a:gd name="connsiteY7" fmla="*/ 1060534 h 1162373"/>
                  <a:gd name="connsiteX8" fmla="*/ 227973 w 231163"/>
                  <a:gd name="connsiteY8" fmla="*/ 1128046 h 1162373"/>
                  <a:gd name="connsiteX0" fmla="*/ 0 w 231163"/>
                  <a:gd name="connsiteY0" fmla="*/ 1131691 h 1162373"/>
                  <a:gd name="connsiteX1" fmla="*/ 91371 w 231163"/>
                  <a:gd name="connsiteY1" fmla="*/ 886137 h 1162373"/>
                  <a:gd name="connsiteX2" fmla="*/ 168620 w 231163"/>
                  <a:gd name="connsiteY2" fmla="*/ 1814 h 1162373"/>
                  <a:gd name="connsiteX3" fmla="*/ 231065 w 231163"/>
                  <a:gd name="connsiteY3" fmla="*/ 1145078 h 1162373"/>
                  <a:gd name="connsiteX4" fmla="*/ 182936 w 231163"/>
                  <a:gd name="connsiteY4" fmla="*/ 706635 h 1162373"/>
                  <a:gd name="connsiteX5" fmla="*/ 176683 w 231163"/>
                  <a:gd name="connsiteY5" fmla="*/ 917598 h 1162373"/>
                  <a:gd name="connsiteX6" fmla="*/ 186061 w 231163"/>
                  <a:gd name="connsiteY6" fmla="*/ 978249 h 1162373"/>
                  <a:gd name="connsiteX7" fmla="*/ 216986 w 231163"/>
                  <a:gd name="connsiteY7" fmla="*/ 1039438 h 1162373"/>
                  <a:gd name="connsiteX8" fmla="*/ 227973 w 231163"/>
                  <a:gd name="connsiteY8" fmla="*/ 1128046 h 1162373"/>
                  <a:gd name="connsiteX0" fmla="*/ 0 w 231163"/>
                  <a:gd name="connsiteY0" fmla="*/ 1131691 h 1162373"/>
                  <a:gd name="connsiteX1" fmla="*/ 91371 w 231163"/>
                  <a:gd name="connsiteY1" fmla="*/ 886137 h 1162373"/>
                  <a:gd name="connsiteX2" fmla="*/ 168620 w 231163"/>
                  <a:gd name="connsiteY2" fmla="*/ 1814 h 1162373"/>
                  <a:gd name="connsiteX3" fmla="*/ 231065 w 231163"/>
                  <a:gd name="connsiteY3" fmla="*/ 1145078 h 1162373"/>
                  <a:gd name="connsiteX4" fmla="*/ 182936 w 231163"/>
                  <a:gd name="connsiteY4" fmla="*/ 706635 h 1162373"/>
                  <a:gd name="connsiteX5" fmla="*/ 176683 w 231163"/>
                  <a:gd name="connsiteY5" fmla="*/ 917598 h 1162373"/>
                  <a:gd name="connsiteX6" fmla="*/ 186061 w 231163"/>
                  <a:gd name="connsiteY6" fmla="*/ 978249 h 1162373"/>
                  <a:gd name="connsiteX7" fmla="*/ 216986 w 231163"/>
                  <a:gd name="connsiteY7" fmla="*/ 1039438 h 1162373"/>
                  <a:gd name="connsiteX8" fmla="*/ 227973 w 231163"/>
                  <a:gd name="connsiteY8" fmla="*/ 1128046 h 1162373"/>
                  <a:gd name="connsiteX0" fmla="*/ 0 w 231163"/>
                  <a:gd name="connsiteY0" fmla="*/ 1132734 h 1163416"/>
                  <a:gd name="connsiteX1" fmla="*/ 102088 w 231163"/>
                  <a:gd name="connsiteY1" fmla="*/ 829919 h 1163416"/>
                  <a:gd name="connsiteX2" fmla="*/ 168620 w 231163"/>
                  <a:gd name="connsiteY2" fmla="*/ 2857 h 1163416"/>
                  <a:gd name="connsiteX3" fmla="*/ 231065 w 231163"/>
                  <a:gd name="connsiteY3" fmla="*/ 1146121 h 1163416"/>
                  <a:gd name="connsiteX4" fmla="*/ 182936 w 231163"/>
                  <a:gd name="connsiteY4" fmla="*/ 707678 h 1163416"/>
                  <a:gd name="connsiteX5" fmla="*/ 176683 w 231163"/>
                  <a:gd name="connsiteY5" fmla="*/ 918641 h 1163416"/>
                  <a:gd name="connsiteX6" fmla="*/ 186061 w 231163"/>
                  <a:gd name="connsiteY6" fmla="*/ 979292 h 1163416"/>
                  <a:gd name="connsiteX7" fmla="*/ 216986 w 231163"/>
                  <a:gd name="connsiteY7" fmla="*/ 1040481 h 1163416"/>
                  <a:gd name="connsiteX8" fmla="*/ 227973 w 231163"/>
                  <a:gd name="connsiteY8" fmla="*/ 1129089 h 1163416"/>
                  <a:gd name="connsiteX0" fmla="*/ 0 w 231149"/>
                  <a:gd name="connsiteY0" fmla="*/ 1132734 h 1163416"/>
                  <a:gd name="connsiteX1" fmla="*/ 102088 w 231149"/>
                  <a:gd name="connsiteY1" fmla="*/ 829919 h 1163416"/>
                  <a:gd name="connsiteX2" fmla="*/ 168620 w 231149"/>
                  <a:gd name="connsiteY2" fmla="*/ 2857 h 1163416"/>
                  <a:gd name="connsiteX3" fmla="*/ 231065 w 231149"/>
                  <a:gd name="connsiteY3" fmla="*/ 1146121 h 1163416"/>
                  <a:gd name="connsiteX4" fmla="*/ 182936 w 231149"/>
                  <a:gd name="connsiteY4" fmla="*/ 707678 h 1163416"/>
                  <a:gd name="connsiteX5" fmla="*/ 226700 w 231149"/>
                  <a:gd name="connsiteY5" fmla="*/ 918642 h 1163416"/>
                  <a:gd name="connsiteX6" fmla="*/ 186061 w 231149"/>
                  <a:gd name="connsiteY6" fmla="*/ 979292 h 1163416"/>
                  <a:gd name="connsiteX7" fmla="*/ 216986 w 231149"/>
                  <a:gd name="connsiteY7" fmla="*/ 1040481 h 1163416"/>
                  <a:gd name="connsiteX8" fmla="*/ 227973 w 231149"/>
                  <a:gd name="connsiteY8" fmla="*/ 1129089 h 1163416"/>
                  <a:gd name="connsiteX0" fmla="*/ 0 w 231163"/>
                  <a:gd name="connsiteY0" fmla="*/ 1132734 h 1163416"/>
                  <a:gd name="connsiteX1" fmla="*/ 102088 w 231163"/>
                  <a:gd name="connsiteY1" fmla="*/ 829919 h 1163416"/>
                  <a:gd name="connsiteX2" fmla="*/ 168620 w 231163"/>
                  <a:gd name="connsiteY2" fmla="*/ 2857 h 1163416"/>
                  <a:gd name="connsiteX3" fmla="*/ 231065 w 231163"/>
                  <a:gd name="connsiteY3" fmla="*/ 1146121 h 1163416"/>
                  <a:gd name="connsiteX4" fmla="*/ 182936 w 231163"/>
                  <a:gd name="connsiteY4" fmla="*/ 707678 h 1163416"/>
                  <a:gd name="connsiteX5" fmla="*/ 176683 w 231163"/>
                  <a:gd name="connsiteY5" fmla="*/ 918642 h 1163416"/>
                  <a:gd name="connsiteX6" fmla="*/ 186061 w 231163"/>
                  <a:gd name="connsiteY6" fmla="*/ 979292 h 1163416"/>
                  <a:gd name="connsiteX7" fmla="*/ 216986 w 231163"/>
                  <a:gd name="connsiteY7" fmla="*/ 1040481 h 1163416"/>
                  <a:gd name="connsiteX8" fmla="*/ 227973 w 231163"/>
                  <a:gd name="connsiteY8" fmla="*/ 1129089 h 1163416"/>
                  <a:gd name="connsiteX0" fmla="*/ 0 w 231163"/>
                  <a:gd name="connsiteY0" fmla="*/ 1132734 h 1163416"/>
                  <a:gd name="connsiteX1" fmla="*/ 102088 w 231163"/>
                  <a:gd name="connsiteY1" fmla="*/ 829919 h 1163416"/>
                  <a:gd name="connsiteX2" fmla="*/ 168620 w 231163"/>
                  <a:gd name="connsiteY2" fmla="*/ 2857 h 1163416"/>
                  <a:gd name="connsiteX3" fmla="*/ 231065 w 231163"/>
                  <a:gd name="connsiteY3" fmla="*/ 1146121 h 1163416"/>
                  <a:gd name="connsiteX4" fmla="*/ 182936 w 231163"/>
                  <a:gd name="connsiteY4" fmla="*/ 707678 h 1163416"/>
                  <a:gd name="connsiteX5" fmla="*/ 176683 w 231163"/>
                  <a:gd name="connsiteY5" fmla="*/ 918642 h 1163416"/>
                  <a:gd name="connsiteX6" fmla="*/ 186061 w 231163"/>
                  <a:gd name="connsiteY6" fmla="*/ 979292 h 1163416"/>
                  <a:gd name="connsiteX7" fmla="*/ 216986 w 231163"/>
                  <a:gd name="connsiteY7" fmla="*/ 1040481 h 1163416"/>
                  <a:gd name="connsiteX8" fmla="*/ 181528 w 231163"/>
                  <a:gd name="connsiteY8" fmla="*/ 1126075 h 1163416"/>
                  <a:gd name="connsiteX0" fmla="*/ 0 w 231163"/>
                  <a:gd name="connsiteY0" fmla="*/ 1132734 h 1163416"/>
                  <a:gd name="connsiteX1" fmla="*/ 102088 w 231163"/>
                  <a:gd name="connsiteY1" fmla="*/ 829919 h 1163416"/>
                  <a:gd name="connsiteX2" fmla="*/ 168620 w 231163"/>
                  <a:gd name="connsiteY2" fmla="*/ 2857 h 1163416"/>
                  <a:gd name="connsiteX3" fmla="*/ 231065 w 231163"/>
                  <a:gd name="connsiteY3" fmla="*/ 1146121 h 1163416"/>
                  <a:gd name="connsiteX4" fmla="*/ 182936 w 231163"/>
                  <a:gd name="connsiteY4" fmla="*/ 707678 h 1163416"/>
                  <a:gd name="connsiteX5" fmla="*/ 176683 w 231163"/>
                  <a:gd name="connsiteY5" fmla="*/ 918642 h 1163416"/>
                  <a:gd name="connsiteX6" fmla="*/ 186061 w 231163"/>
                  <a:gd name="connsiteY6" fmla="*/ 979292 h 1163416"/>
                  <a:gd name="connsiteX7" fmla="*/ 216986 w 231163"/>
                  <a:gd name="connsiteY7" fmla="*/ 1040481 h 1163416"/>
                  <a:gd name="connsiteX8" fmla="*/ 207205 w 231163"/>
                  <a:gd name="connsiteY8" fmla="*/ 1120660 h 1163416"/>
                  <a:gd name="connsiteX0" fmla="*/ 0 w 216986"/>
                  <a:gd name="connsiteY0" fmla="*/ 1132124 h 1132124"/>
                  <a:gd name="connsiteX1" fmla="*/ 102088 w 216986"/>
                  <a:gd name="connsiteY1" fmla="*/ 829309 h 1132124"/>
                  <a:gd name="connsiteX2" fmla="*/ 168620 w 216986"/>
                  <a:gd name="connsiteY2" fmla="*/ 2247 h 1132124"/>
                  <a:gd name="connsiteX3" fmla="*/ 215017 w 216986"/>
                  <a:gd name="connsiteY3" fmla="*/ 1107606 h 1132124"/>
                  <a:gd name="connsiteX4" fmla="*/ 182936 w 216986"/>
                  <a:gd name="connsiteY4" fmla="*/ 707068 h 1132124"/>
                  <a:gd name="connsiteX5" fmla="*/ 176683 w 216986"/>
                  <a:gd name="connsiteY5" fmla="*/ 918032 h 1132124"/>
                  <a:gd name="connsiteX6" fmla="*/ 186061 w 216986"/>
                  <a:gd name="connsiteY6" fmla="*/ 978682 h 1132124"/>
                  <a:gd name="connsiteX7" fmla="*/ 216986 w 216986"/>
                  <a:gd name="connsiteY7" fmla="*/ 1039871 h 1132124"/>
                  <a:gd name="connsiteX8" fmla="*/ 207205 w 216986"/>
                  <a:gd name="connsiteY8" fmla="*/ 1120050 h 113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986" h="1132124">
                    <a:moveTo>
                      <a:pt x="0" y="1132124"/>
                    </a:moveTo>
                    <a:cubicBezTo>
                      <a:pt x="12458" y="985229"/>
                      <a:pt x="73985" y="1017622"/>
                      <a:pt x="102088" y="829309"/>
                    </a:cubicBezTo>
                    <a:cubicBezTo>
                      <a:pt x="130191" y="640996"/>
                      <a:pt x="149799" y="-44136"/>
                      <a:pt x="168620" y="2247"/>
                    </a:cubicBezTo>
                    <a:cubicBezTo>
                      <a:pt x="187441" y="48630"/>
                      <a:pt x="212631" y="990136"/>
                      <a:pt x="215017" y="1107606"/>
                    </a:cubicBezTo>
                    <a:cubicBezTo>
                      <a:pt x="217403" y="1225076"/>
                      <a:pt x="189325" y="738664"/>
                      <a:pt x="182936" y="707068"/>
                    </a:cubicBezTo>
                    <a:cubicBezTo>
                      <a:pt x="176547" y="675472"/>
                      <a:pt x="183977" y="952753"/>
                      <a:pt x="176683" y="918032"/>
                    </a:cubicBezTo>
                    <a:cubicBezTo>
                      <a:pt x="169389" y="883311"/>
                      <a:pt x="179344" y="958376"/>
                      <a:pt x="186061" y="978682"/>
                    </a:cubicBezTo>
                    <a:cubicBezTo>
                      <a:pt x="192778" y="998989"/>
                      <a:pt x="216253" y="1052263"/>
                      <a:pt x="216986" y="1039871"/>
                    </a:cubicBezTo>
                    <a:cubicBezTo>
                      <a:pt x="216471" y="1037032"/>
                      <a:pt x="207979" y="1133850"/>
                      <a:pt x="207205" y="112005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35638" y="4317725"/>
                <a:ext cx="2560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High overlapping spike </a:t>
                </a:r>
              </a:p>
              <a:p>
                <a:r>
                  <a:rPr lang="en-US" sz="1200" dirty="0"/>
                  <a:t>-&gt; middle range w can drive target cell</a:t>
                </a:r>
                <a:endParaRPr lang="en-US" sz="1200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6134719" y="5258607"/>
              <a:ext cx="161461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2787" y="163221"/>
            <a:ext cx="7067120" cy="197510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862416" y="313894"/>
            <a:ext cx="376044" cy="1566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54149" y="301575"/>
            <a:ext cx="376044" cy="1566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36219" y="280788"/>
            <a:ext cx="192752" cy="1566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77955" y="616004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487" y="322110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</a:t>
            </a:r>
            <a:r>
              <a:rPr lang="en-US" sz="1100" baseline="-25000" dirty="0" err="1"/>
              <a:t>W</a:t>
            </a:r>
            <a:r>
              <a:rPr lang="en-US" sz="1100" baseline="-25000" dirty="0"/>
              <a:t>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76673" y="322943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</a:t>
            </a:r>
            <a:r>
              <a:rPr lang="en-US" sz="1100" baseline="-25000" dirty="0" err="1"/>
              <a:t>W</a:t>
            </a:r>
            <a:r>
              <a:rPr lang="en-US" sz="1100" baseline="-25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406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2015-07-08T20:19:20Z</dcterms:created>
  <dcterms:modified xsi:type="dcterms:W3CDTF">2015-07-08T20:25:57Z</dcterms:modified>
</cp:coreProperties>
</file>