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745413" cy="5221288"/>
  <p:notesSz cx="6858000" cy="9144000"/>
  <p:defaultTextStyle>
    <a:defPPr>
      <a:defRPr lang="en-US"/>
    </a:defPPr>
    <a:lvl1pPr marL="0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436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871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1307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744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2180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2616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3051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3487" algn="l" defTabSz="37043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072" y="-32"/>
      </p:cViewPr>
      <p:guideLst>
        <p:guide orient="horz" pos="1645"/>
        <p:guide pos="2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F74E-47AC-834E-9BA7-A5E3C3266EA8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5825" y="685800"/>
            <a:ext cx="5086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FF4D-4259-AD45-904E-ACEB819F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0436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0871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1307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1744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52180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2616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3051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3487" algn="l" defTabSz="3704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685800"/>
            <a:ext cx="5086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78910-77AB-BD45-A8B9-F5FA6C2E5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907" y="1621985"/>
            <a:ext cx="6583601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813" y="2958731"/>
            <a:ext cx="5421789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1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2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3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8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5424" y="209095"/>
            <a:ext cx="1742718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270" y="209095"/>
            <a:ext cx="5099064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34" y="3355161"/>
            <a:ext cx="6583601" cy="10370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834" y="2213005"/>
            <a:ext cx="6583601" cy="1142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4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08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130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7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2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26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30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34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1" y="1218302"/>
            <a:ext cx="3420891" cy="344580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251" y="1218302"/>
            <a:ext cx="3420891" cy="344580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1" y="1168747"/>
            <a:ext cx="3422236" cy="48707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436" indent="0">
              <a:buNone/>
              <a:defRPr sz="1600" b="1"/>
            </a:lvl2pPr>
            <a:lvl3pPr marL="740871" indent="0">
              <a:buNone/>
              <a:defRPr sz="1500" b="1"/>
            </a:lvl3pPr>
            <a:lvl4pPr marL="1111307" indent="0">
              <a:buNone/>
              <a:defRPr sz="1300" b="1"/>
            </a:lvl4pPr>
            <a:lvl5pPr marL="1481744" indent="0">
              <a:buNone/>
              <a:defRPr sz="1300" b="1"/>
            </a:lvl5pPr>
            <a:lvl6pPr marL="1852180" indent="0">
              <a:buNone/>
              <a:defRPr sz="1300" b="1"/>
            </a:lvl6pPr>
            <a:lvl7pPr marL="2222616" indent="0">
              <a:buNone/>
              <a:defRPr sz="1300" b="1"/>
            </a:lvl7pPr>
            <a:lvl8pPr marL="2593051" indent="0">
              <a:buNone/>
              <a:defRPr sz="1300" b="1"/>
            </a:lvl8pPr>
            <a:lvl9pPr marL="296348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71" y="1655825"/>
            <a:ext cx="3422236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564" y="1168747"/>
            <a:ext cx="3423580" cy="48707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436" indent="0">
              <a:buNone/>
              <a:defRPr sz="1600" b="1"/>
            </a:lvl2pPr>
            <a:lvl3pPr marL="740871" indent="0">
              <a:buNone/>
              <a:defRPr sz="1500" b="1"/>
            </a:lvl3pPr>
            <a:lvl4pPr marL="1111307" indent="0">
              <a:buNone/>
              <a:defRPr sz="1300" b="1"/>
            </a:lvl4pPr>
            <a:lvl5pPr marL="1481744" indent="0">
              <a:buNone/>
              <a:defRPr sz="1300" b="1"/>
            </a:lvl5pPr>
            <a:lvl6pPr marL="1852180" indent="0">
              <a:buNone/>
              <a:defRPr sz="1300" b="1"/>
            </a:lvl6pPr>
            <a:lvl7pPr marL="2222616" indent="0">
              <a:buNone/>
              <a:defRPr sz="1300" b="1"/>
            </a:lvl7pPr>
            <a:lvl8pPr marL="2593051" indent="0">
              <a:buNone/>
              <a:defRPr sz="1300" b="1"/>
            </a:lvl8pPr>
            <a:lvl9pPr marL="296348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564" y="1655825"/>
            <a:ext cx="342358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7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71" y="207885"/>
            <a:ext cx="2548188" cy="88471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241" y="207886"/>
            <a:ext cx="4329901" cy="445622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71" y="1092603"/>
            <a:ext cx="2548188" cy="3571506"/>
          </a:xfrm>
        </p:spPr>
        <p:txBody>
          <a:bodyPr/>
          <a:lstStyle>
            <a:lvl1pPr marL="0" indent="0">
              <a:buNone/>
              <a:defRPr sz="1100"/>
            </a:lvl1pPr>
            <a:lvl2pPr marL="370436" indent="0">
              <a:buNone/>
              <a:defRPr sz="1000"/>
            </a:lvl2pPr>
            <a:lvl3pPr marL="740871" indent="0">
              <a:buNone/>
              <a:defRPr sz="800"/>
            </a:lvl3pPr>
            <a:lvl4pPr marL="1111307" indent="0">
              <a:buNone/>
              <a:defRPr sz="700"/>
            </a:lvl4pPr>
            <a:lvl5pPr marL="1481744" indent="0">
              <a:buNone/>
              <a:defRPr sz="700"/>
            </a:lvl5pPr>
            <a:lvl6pPr marL="1852180" indent="0">
              <a:buNone/>
              <a:defRPr sz="700"/>
            </a:lvl6pPr>
            <a:lvl7pPr marL="2222616" indent="0">
              <a:buNone/>
              <a:defRPr sz="700"/>
            </a:lvl7pPr>
            <a:lvl8pPr marL="2593051" indent="0">
              <a:buNone/>
              <a:defRPr sz="700"/>
            </a:lvl8pPr>
            <a:lvl9pPr marL="296348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155" y="3654902"/>
            <a:ext cx="4647248" cy="431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8155" y="466532"/>
            <a:ext cx="4647248" cy="3132773"/>
          </a:xfrm>
        </p:spPr>
        <p:txBody>
          <a:bodyPr/>
          <a:lstStyle>
            <a:lvl1pPr marL="0" indent="0">
              <a:buNone/>
              <a:defRPr sz="2600"/>
            </a:lvl1pPr>
            <a:lvl2pPr marL="370436" indent="0">
              <a:buNone/>
              <a:defRPr sz="2300"/>
            </a:lvl2pPr>
            <a:lvl3pPr marL="740871" indent="0">
              <a:buNone/>
              <a:defRPr sz="1900"/>
            </a:lvl3pPr>
            <a:lvl4pPr marL="1111307" indent="0">
              <a:buNone/>
              <a:defRPr sz="1600"/>
            </a:lvl4pPr>
            <a:lvl5pPr marL="1481744" indent="0">
              <a:buNone/>
              <a:defRPr sz="1600"/>
            </a:lvl5pPr>
            <a:lvl6pPr marL="1852180" indent="0">
              <a:buNone/>
              <a:defRPr sz="1600"/>
            </a:lvl6pPr>
            <a:lvl7pPr marL="2222616" indent="0">
              <a:buNone/>
              <a:defRPr sz="1600"/>
            </a:lvl7pPr>
            <a:lvl8pPr marL="2593051" indent="0">
              <a:buNone/>
              <a:defRPr sz="1600"/>
            </a:lvl8pPr>
            <a:lvl9pPr marL="2963487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8155" y="4086383"/>
            <a:ext cx="4647248" cy="612776"/>
          </a:xfrm>
        </p:spPr>
        <p:txBody>
          <a:bodyPr/>
          <a:lstStyle>
            <a:lvl1pPr marL="0" indent="0">
              <a:buNone/>
              <a:defRPr sz="1100"/>
            </a:lvl1pPr>
            <a:lvl2pPr marL="370436" indent="0">
              <a:buNone/>
              <a:defRPr sz="1000"/>
            </a:lvl2pPr>
            <a:lvl3pPr marL="740871" indent="0">
              <a:buNone/>
              <a:defRPr sz="800"/>
            </a:lvl3pPr>
            <a:lvl4pPr marL="1111307" indent="0">
              <a:buNone/>
              <a:defRPr sz="700"/>
            </a:lvl4pPr>
            <a:lvl5pPr marL="1481744" indent="0">
              <a:buNone/>
              <a:defRPr sz="700"/>
            </a:lvl5pPr>
            <a:lvl6pPr marL="1852180" indent="0">
              <a:buNone/>
              <a:defRPr sz="700"/>
            </a:lvl6pPr>
            <a:lvl7pPr marL="2222616" indent="0">
              <a:buNone/>
              <a:defRPr sz="700"/>
            </a:lvl7pPr>
            <a:lvl8pPr marL="2593051" indent="0">
              <a:buNone/>
              <a:defRPr sz="700"/>
            </a:lvl8pPr>
            <a:lvl9pPr marL="296348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1" y="209093"/>
            <a:ext cx="6970872" cy="870215"/>
          </a:xfrm>
          <a:prstGeom prst="rect">
            <a:avLst/>
          </a:prstGeom>
        </p:spPr>
        <p:txBody>
          <a:bodyPr vert="horz" lIns="74087" tIns="37044" rIns="74087" bIns="370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1" y="1218302"/>
            <a:ext cx="6970872" cy="3445809"/>
          </a:xfrm>
          <a:prstGeom prst="rect">
            <a:avLst/>
          </a:prstGeom>
        </p:spPr>
        <p:txBody>
          <a:bodyPr vert="horz" lIns="74087" tIns="37044" rIns="74087" bIns="370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2" y="4839362"/>
            <a:ext cx="1807263" cy="277985"/>
          </a:xfrm>
          <a:prstGeom prst="rect">
            <a:avLst/>
          </a:prstGeom>
        </p:spPr>
        <p:txBody>
          <a:bodyPr vert="horz" lIns="74087" tIns="37044" rIns="74087" bIns="3704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A3B1-B671-3342-AD7B-62362C8E697B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6350" y="4839362"/>
            <a:ext cx="2452714" cy="277985"/>
          </a:xfrm>
          <a:prstGeom prst="rect">
            <a:avLst/>
          </a:prstGeom>
        </p:spPr>
        <p:txBody>
          <a:bodyPr vert="horz" lIns="74087" tIns="37044" rIns="74087" bIns="370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0879" y="4839362"/>
            <a:ext cx="1807263" cy="277985"/>
          </a:xfrm>
          <a:prstGeom prst="rect">
            <a:avLst/>
          </a:prstGeom>
        </p:spPr>
        <p:txBody>
          <a:bodyPr vert="horz" lIns="74087" tIns="37044" rIns="74087" bIns="3704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B838-452E-B347-B356-CFDD0F50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436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27" indent="-277827" algn="l" defTabSz="37043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958" indent="-231522" algn="l" defTabSz="37043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6089" indent="-185218" algn="l" defTabSz="37043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525" indent="-185218" algn="l" defTabSz="37043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961" indent="-185218" algn="l" defTabSz="37043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397" indent="-185218" algn="l" defTabSz="37043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7834" indent="-185218" algn="l" defTabSz="37043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8269" indent="-185218" algn="l" defTabSz="37043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8705" indent="-185218" algn="l" defTabSz="37043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436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871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1307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744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180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2616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3051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3487" algn="l" defTabSz="37043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3.emf"/><Relationship Id="rId13" Type="http://schemas.openxmlformats.org/officeDocument/2006/relationships/image" Target="../media/image4.png"/><Relationship Id="rId14" Type="http://schemas.openxmlformats.org/officeDocument/2006/relationships/image" Target="../media/image5.emf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505415" y="57930"/>
            <a:ext cx="8502680" cy="5163799"/>
            <a:chOff x="658724" y="461752"/>
            <a:chExt cx="7714306" cy="52124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724" y="1022914"/>
              <a:ext cx="6696208" cy="4651248"/>
            </a:xfrm>
            <a:prstGeom prst="rect">
              <a:avLst/>
            </a:prstGeom>
          </p:spPr>
        </p:pic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565033" y="2381363"/>
              <a:ext cx="128172" cy="296791"/>
              <a:chOff x="9876765" y="707865"/>
              <a:chExt cx="488273" cy="1130632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1534719" y="2390478"/>
              <a:ext cx="128172" cy="296791"/>
              <a:chOff x="9876765" y="707865"/>
              <a:chExt cx="488273" cy="1130632"/>
            </a:xfrm>
          </p:grpSpPr>
          <p:sp>
            <p:nvSpPr>
              <p:cNvPr id="39" name="Isosceles Triangle 38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rgbClr val="8BC14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1279156" y="982344"/>
              <a:ext cx="218181" cy="297241"/>
              <a:chOff x="9876765" y="706150"/>
              <a:chExt cx="831164" cy="1132347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9876765" y="839347"/>
                <a:ext cx="831053" cy="940408"/>
              </a:xfrm>
              <a:prstGeom prst="triangle">
                <a:avLst/>
              </a:prstGeom>
              <a:solidFill>
                <a:srgbClr val="8BC14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197549" y="706150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877359" y="1722555"/>
                <a:ext cx="830570" cy="11594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230994" y="1695275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0377087" y="1687144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0540211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0088542" y="1706770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9921240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1194830" y="2084572"/>
              <a:ext cx="128172" cy="296791"/>
              <a:chOff x="9876765" y="707865"/>
              <a:chExt cx="488273" cy="1130632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9876765" y="839347"/>
                <a:ext cx="487680" cy="940408"/>
              </a:xfrm>
              <a:prstGeom prst="triangle">
                <a:avLst/>
              </a:prstGeom>
              <a:solidFill>
                <a:srgbClr val="8BC14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021443" y="707865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877358" y="1722556"/>
                <a:ext cx="487680" cy="115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0134639" y="1657118"/>
                <a:ext cx="140122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983296" y="1693658"/>
                <a:ext cx="140123" cy="1308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6603610" y="1110636"/>
              <a:ext cx="1449485" cy="1524465"/>
              <a:chOff x="6934658" y="4030604"/>
              <a:chExt cx="1811857" cy="1905583"/>
            </a:xfrm>
          </p:grpSpPr>
          <p:pic>
            <p:nvPicPr>
              <p:cNvPr id="60" name="그림 15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4040" y="4155084"/>
                <a:ext cx="1472475" cy="11430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 flipV="1">
                <a:off x="6934658" y="4322725"/>
                <a:ext cx="476899" cy="8007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900" i="1" dirty="0"/>
                  <a:t>Strength</a:t>
                </a:r>
                <a:endParaRPr lang="ko-KR" altLang="en-US" sz="900" i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411554" y="5380336"/>
                <a:ext cx="1075752" cy="555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i="1" dirty="0">
                    <a:latin typeface="Calibri" panose="020F0502020204030204" pitchFamily="34" charset="0"/>
                  </a:rPr>
                  <a:t>Distance</a:t>
                </a:r>
                <a:endParaRPr lang="ko-KR" altLang="en-US" sz="800" b="1" i="1" dirty="0">
                  <a:latin typeface="Calibri" panose="020F0502020204030204" pitchFamily="34" charset="0"/>
                </a:endParaRPr>
              </a:p>
              <a:p>
                <a:endParaRPr lang="ko-KR" altLang="en-US" sz="800" b="1" i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20437" y="4030604"/>
                <a:ext cx="182237" cy="35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Calibri" panose="020F0502020204030204" pitchFamily="34" charset="0"/>
                  </a:rPr>
                  <a:t>w</a:t>
                </a:r>
                <a:endParaRPr lang="ko-KR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40058" y="4304000"/>
                <a:ext cx="426916" cy="35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Calibri" panose="020F0502020204030204" pitchFamily="34" charset="0"/>
                  </a:rPr>
                  <a:t>A’</a:t>
                </a:r>
                <a:endParaRPr lang="ko-KR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93133" y="4135637"/>
                <a:ext cx="502525" cy="35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latin typeface="Calibri" panose="020F0502020204030204" pitchFamily="34" charset="0"/>
                  </a:rPr>
                  <a:t>GG</a:t>
                </a:r>
                <a:endParaRPr lang="ko-KR" altLang="en-US" sz="800" b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6534546" y="2661393"/>
              <a:ext cx="1772107" cy="1508890"/>
              <a:chOff x="7604979" y="3108306"/>
              <a:chExt cx="2100439" cy="1788454"/>
            </a:xfrm>
          </p:grpSpPr>
          <p:grpSp>
            <p:nvGrpSpPr>
              <p:cNvPr id="70" name="그룹 170"/>
              <p:cNvGrpSpPr/>
              <p:nvPr/>
            </p:nvGrpSpPr>
            <p:grpSpPr>
              <a:xfrm>
                <a:off x="7604979" y="3108306"/>
                <a:ext cx="2100439" cy="1788454"/>
                <a:chOff x="2848012" y="3797046"/>
                <a:chExt cx="2100439" cy="17884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3056151" y="3797046"/>
                      <a:ext cx="532878" cy="5031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/>
                      <a:endParaRPr lang="en-US" altLang="ko-KR" sz="8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151" y="3797046"/>
                      <a:ext cx="532878" cy="24622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74" name="그림 156"/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216532" y="3833544"/>
                  <a:ext cx="1472475" cy="1143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814674" y="4812836"/>
                      <a:ext cx="683422" cy="5749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dirty="0">
                          <a:latin typeface="Calibri" panose="020F0502020204030204" pitchFamily="34" charset="0"/>
                        </a:rPr>
                        <a:t>R=3</a:t>
                      </a:r>
                      <a14:m/>
                      <a:endParaRPr lang="ko-KR" altLang="en-US" sz="900" dirty="0">
                        <a:latin typeface="Calibri" panose="020F0502020204030204" pitchFamily="34" charset="0"/>
                      </a:endParaRPr>
                    </a:p>
                    <a:p>
                      <a:endParaRPr lang="ko-KR" altLang="en-US" sz="9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4674" y="4812836"/>
                      <a:ext cx="683422" cy="574986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TextBox 75"/>
                <p:cNvSpPr txBox="1"/>
                <p:nvPr/>
              </p:nvSpPr>
              <p:spPr>
                <a:xfrm>
                  <a:off x="3177742" y="4388477"/>
                  <a:ext cx="532878" cy="335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>
                      <a:latin typeface="Calibri" panose="020F0502020204030204" pitchFamily="34" charset="0"/>
                    </a:rPr>
                    <a:t>A’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415573" y="4803734"/>
                  <a:ext cx="532878" cy="335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>
                      <a:latin typeface="Calibri" panose="020F0502020204030204" pitchFamily="34" charset="0"/>
                    </a:rPr>
                    <a:t>r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555014" y="5058430"/>
                  <a:ext cx="1114207" cy="52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i="1" dirty="0">
                      <a:latin typeface="Calibri" panose="020F0502020204030204" pitchFamily="34" charset="0"/>
                    </a:rPr>
                    <a:t>Distance</a:t>
                  </a:r>
                  <a:endParaRPr lang="ko-KR" altLang="en-US" sz="800" b="1" i="1" dirty="0">
                    <a:latin typeface="Calibri" panose="020F0502020204030204" pitchFamily="34" charset="0"/>
                  </a:endParaRPr>
                </a:p>
                <a:p>
                  <a:endParaRPr lang="ko-KR" altLang="en-US" sz="800" b="1" i="1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 flipV="1">
                  <a:off x="2848012" y="4046566"/>
                  <a:ext cx="452206" cy="80072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900" i="1" dirty="0"/>
                    <a:t>Strength</a:t>
                  </a:r>
                  <a:endParaRPr lang="ko-KR" altLang="en-US" sz="900" i="1" dirty="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8485982" y="3243962"/>
                <a:ext cx="556419" cy="33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latin typeface="Calibri" panose="020F0502020204030204" pitchFamily="34" charset="0"/>
                  </a:rPr>
                  <a:t>U</a:t>
                </a:r>
                <a:r>
                  <a:rPr lang="en-US" altLang="ko-KR" sz="800" b="1" dirty="0">
                    <a:latin typeface="Calibri" panose="020F0502020204030204" pitchFamily="34" charset="0"/>
                  </a:rPr>
                  <a:t>U</a:t>
                </a:r>
                <a:endParaRPr lang="ko-KR" altLang="en-US" sz="800" b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647699" y="4351314"/>
              <a:ext cx="1725331" cy="1191179"/>
              <a:chOff x="7687024" y="4756465"/>
              <a:chExt cx="2196225" cy="1516288"/>
            </a:xfrm>
          </p:grpSpPr>
          <p:grpSp>
            <p:nvGrpSpPr>
              <p:cNvPr id="114" name="그룹 177"/>
              <p:cNvGrpSpPr/>
              <p:nvPr/>
            </p:nvGrpSpPr>
            <p:grpSpPr>
              <a:xfrm>
                <a:off x="7687024" y="4756465"/>
                <a:ext cx="2066095" cy="1516288"/>
                <a:chOff x="2879512" y="5302735"/>
                <a:chExt cx="2066095" cy="1516288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3568075" y="6458810"/>
                  <a:ext cx="888635" cy="36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i="1" dirty="0">
                      <a:latin typeface="Calibri" panose="020F0502020204030204" pitchFamily="34" charset="0"/>
                    </a:rPr>
                    <a:t>Strength</a:t>
                  </a:r>
                  <a:endParaRPr lang="ko-KR" altLang="en-US" sz="800" b="1" i="1" dirty="0"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116" name="그림 110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18893" y="5450087"/>
                  <a:ext cx="1472475" cy="1143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3126071" y="5302735"/>
                      <a:ext cx="371853" cy="3859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/>
                      <a:endParaRPr lang="en-US" altLang="ko-KR" sz="5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6071" y="5302735"/>
                      <a:ext cx="371853" cy="385941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412729" y="6373427"/>
                      <a:ext cx="532878" cy="3859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/>
                      <a:endParaRPr lang="en-US" altLang="ko-KR" sz="500" dirty="0">
                        <a:latin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2729" y="6373427"/>
                      <a:ext cx="532878" cy="38594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9" name="TextBox 118"/>
                <p:cNvSpPr txBox="1"/>
                <p:nvPr/>
              </p:nvSpPr>
              <p:spPr>
                <a:xfrm flipV="1">
                  <a:off x="2879512" y="5547697"/>
                  <a:ext cx="485647" cy="112114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900" i="1" dirty="0"/>
                    <a:t>Probability</a:t>
                  </a:r>
                  <a:endParaRPr lang="ko-KR" altLang="en-US" sz="900" i="1" dirty="0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555946" y="5021943"/>
                <a:ext cx="588052" cy="36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U</a:t>
                </a:r>
                <a:r>
                  <a:rPr lang="en-US" altLang="ko-KR" sz="800" b="1" dirty="0"/>
                  <a:t>E</a:t>
                </a:r>
                <a:endParaRPr lang="ko-KR" altLang="en-US" sz="8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450586" y="5344876"/>
                    <a:ext cx="1432663" cy="257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/>
                    <a:endParaRPr lang="en-US" sz="600" dirty="0"/>
                  </a:p>
                </p:txBody>
              </p:sp>
            </mc:Choice>
            <mc:Fallback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0586" y="5344876"/>
                    <a:ext cx="1432663" cy="25729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2941" t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/>
            <p:cNvGrpSpPr/>
            <p:nvPr/>
          </p:nvGrpSpPr>
          <p:grpSpPr>
            <a:xfrm>
              <a:off x="1602411" y="883242"/>
              <a:ext cx="1128526" cy="0"/>
              <a:chOff x="1809066" y="1764033"/>
              <a:chExt cx="1706696" cy="231182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1809066" y="1764033"/>
                <a:ext cx="1702051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814591" y="1764033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2664736" y="1771895"/>
                <a:ext cx="851026" cy="223320"/>
              </a:xfrm>
              <a:custGeom>
                <a:avLst/>
                <a:gdLst>
                  <a:gd name="connsiteX0" fmla="*/ 0 w 1702051"/>
                  <a:gd name="connsiteY0" fmla="*/ 217284 h 446639"/>
                  <a:gd name="connsiteX1" fmla="*/ 108641 w 1702051"/>
                  <a:gd name="connsiteY1" fmla="*/ 3019 h 446639"/>
                  <a:gd name="connsiteX2" fmla="*/ 220301 w 1702051"/>
                  <a:gd name="connsiteY2" fmla="*/ 220302 h 446639"/>
                  <a:gd name="connsiteX3" fmla="*/ 322907 w 1702051"/>
                  <a:gd name="connsiteY3" fmla="*/ 446639 h 446639"/>
                  <a:gd name="connsiteX4" fmla="*/ 428531 w 1702051"/>
                  <a:gd name="connsiteY4" fmla="*/ 220302 h 446639"/>
                  <a:gd name="connsiteX5" fmla="*/ 531136 w 1702051"/>
                  <a:gd name="connsiteY5" fmla="*/ 3019 h 446639"/>
                  <a:gd name="connsiteX6" fmla="*/ 642796 w 1702051"/>
                  <a:gd name="connsiteY6" fmla="*/ 223320 h 446639"/>
                  <a:gd name="connsiteX7" fmla="*/ 742384 w 1702051"/>
                  <a:gd name="connsiteY7" fmla="*/ 443621 h 446639"/>
                  <a:gd name="connsiteX8" fmla="*/ 854043 w 1702051"/>
                  <a:gd name="connsiteY8" fmla="*/ 220302 h 446639"/>
                  <a:gd name="connsiteX9" fmla="*/ 953631 w 1702051"/>
                  <a:gd name="connsiteY9" fmla="*/ 1 h 446639"/>
                  <a:gd name="connsiteX10" fmla="*/ 1065291 w 1702051"/>
                  <a:gd name="connsiteY10" fmla="*/ 223320 h 446639"/>
                  <a:gd name="connsiteX11" fmla="*/ 1167897 w 1702051"/>
                  <a:gd name="connsiteY11" fmla="*/ 443621 h 446639"/>
                  <a:gd name="connsiteX12" fmla="*/ 1279556 w 1702051"/>
                  <a:gd name="connsiteY12" fmla="*/ 217284 h 446639"/>
                  <a:gd name="connsiteX13" fmla="*/ 1379144 w 1702051"/>
                  <a:gd name="connsiteY13" fmla="*/ 3019 h 446639"/>
                  <a:gd name="connsiteX14" fmla="*/ 1487786 w 1702051"/>
                  <a:gd name="connsiteY14" fmla="*/ 220302 h 446639"/>
                  <a:gd name="connsiteX15" fmla="*/ 1587374 w 1702051"/>
                  <a:gd name="connsiteY15" fmla="*/ 443621 h 446639"/>
                  <a:gd name="connsiteX16" fmla="*/ 1702051 w 1702051"/>
                  <a:gd name="connsiteY16" fmla="*/ 220302 h 446639"/>
                  <a:gd name="connsiteX17" fmla="*/ 1702051 w 1702051"/>
                  <a:gd name="connsiteY17" fmla="*/ 220302 h 446639"/>
                  <a:gd name="connsiteX18" fmla="*/ 1702051 w 1702051"/>
                  <a:gd name="connsiteY18" fmla="*/ 220302 h 446639"/>
                  <a:gd name="connsiteX19" fmla="*/ 1702051 w 1702051"/>
                  <a:gd name="connsiteY19" fmla="*/ 220302 h 4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02051" h="446639">
                    <a:moveTo>
                      <a:pt x="0" y="217284"/>
                    </a:moveTo>
                    <a:cubicBezTo>
                      <a:pt x="35962" y="109900"/>
                      <a:pt x="71924" y="2516"/>
                      <a:pt x="108641" y="3019"/>
                    </a:cubicBezTo>
                    <a:cubicBezTo>
                      <a:pt x="145358" y="3522"/>
                      <a:pt x="184590" y="146365"/>
                      <a:pt x="220301" y="220302"/>
                    </a:cubicBezTo>
                    <a:cubicBezTo>
                      <a:pt x="256012" y="294239"/>
                      <a:pt x="288202" y="446639"/>
                      <a:pt x="322907" y="446639"/>
                    </a:cubicBezTo>
                    <a:cubicBezTo>
                      <a:pt x="357612" y="446639"/>
                      <a:pt x="393826" y="294239"/>
                      <a:pt x="428531" y="220302"/>
                    </a:cubicBezTo>
                    <a:cubicBezTo>
                      <a:pt x="463236" y="146365"/>
                      <a:pt x="495425" y="2516"/>
                      <a:pt x="531136" y="3019"/>
                    </a:cubicBezTo>
                    <a:cubicBezTo>
                      <a:pt x="566847" y="3522"/>
                      <a:pt x="607588" y="149886"/>
                      <a:pt x="642796" y="223320"/>
                    </a:cubicBezTo>
                    <a:cubicBezTo>
                      <a:pt x="678004" y="296754"/>
                      <a:pt x="707176" y="444124"/>
                      <a:pt x="742384" y="443621"/>
                    </a:cubicBezTo>
                    <a:cubicBezTo>
                      <a:pt x="777592" y="443118"/>
                      <a:pt x="818835" y="294239"/>
                      <a:pt x="854043" y="220302"/>
                    </a:cubicBezTo>
                    <a:cubicBezTo>
                      <a:pt x="889251" y="146365"/>
                      <a:pt x="918423" y="-502"/>
                      <a:pt x="953631" y="1"/>
                    </a:cubicBezTo>
                    <a:cubicBezTo>
                      <a:pt x="988839" y="504"/>
                      <a:pt x="1029580" y="149383"/>
                      <a:pt x="1065291" y="223320"/>
                    </a:cubicBezTo>
                    <a:cubicBezTo>
                      <a:pt x="1101002" y="297257"/>
                      <a:pt x="1132186" y="444627"/>
                      <a:pt x="1167897" y="443621"/>
                    </a:cubicBezTo>
                    <a:cubicBezTo>
                      <a:pt x="1203608" y="442615"/>
                      <a:pt x="1244348" y="290718"/>
                      <a:pt x="1279556" y="217284"/>
                    </a:cubicBezTo>
                    <a:cubicBezTo>
                      <a:pt x="1314764" y="143850"/>
                      <a:pt x="1344439" y="2516"/>
                      <a:pt x="1379144" y="3019"/>
                    </a:cubicBezTo>
                    <a:cubicBezTo>
                      <a:pt x="1413849" y="3522"/>
                      <a:pt x="1453081" y="146868"/>
                      <a:pt x="1487786" y="220302"/>
                    </a:cubicBezTo>
                    <a:cubicBezTo>
                      <a:pt x="1522491" y="293736"/>
                      <a:pt x="1551663" y="443621"/>
                      <a:pt x="1587374" y="443621"/>
                    </a:cubicBezTo>
                    <a:cubicBezTo>
                      <a:pt x="1623085" y="443621"/>
                      <a:pt x="1702051" y="220302"/>
                      <a:pt x="1702051" y="220302"/>
                    </a:cubicBezTo>
                    <a:lnTo>
                      <a:pt x="1702051" y="220302"/>
                    </a:lnTo>
                    <a:lnTo>
                      <a:pt x="1702051" y="220302"/>
                    </a:lnTo>
                    <a:lnTo>
                      <a:pt x="1702051" y="220302"/>
                    </a:lnTo>
                  </a:path>
                </a:pathLst>
              </a:cu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  <a:scene3d>
                <a:camera prst="perspectiveFront" fov="4800000"/>
                <a:lightRig rig="morning" dir="tl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33" name="Freeform 132"/>
            <p:cNvSpPr/>
            <p:nvPr/>
          </p:nvSpPr>
          <p:spPr>
            <a:xfrm>
              <a:off x="3326876" y="765305"/>
              <a:ext cx="1126454" cy="151922"/>
            </a:xfrm>
            <a:custGeom>
              <a:avLst/>
              <a:gdLst>
                <a:gd name="connsiteX0" fmla="*/ 0 w 1702051"/>
                <a:gd name="connsiteY0" fmla="*/ 217284 h 446639"/>
                <a:gd name="connsiteX1" fmla="*/ 108641 w 1702051"/>
                <a:gd name="connsiteY1" fmla="*/ 3019 h 446639"/>
                <a:gd name="connsiteX2" fmla="*/ 220301 w 1702051"/>
                <a:gd name="connsiteY2" fmla="*/ 220302 h 446639"/>
                <a:gd name="connsiteX3" fmla="*/ 322907 w 1702051"/>
                <a:gd name="connsiteY3" fmla="*/ 446639 h 446639"/>
                <a:gd name="connsiteX4" fmla="*/ 428531 w 1702051"/>
                <a:gd name="connsiteY4" fmla="*/ 220302 h 446639"/>
                <a:gd name="connsiteX5" fmla="*/ 531136 w 1702051"/>
                <a:gd name="connsiteY5" fmla="*/ 3019 h 446639"/>
                <a:gd name="connsiteX6" fmla="*/ 642796 w 1702051"/>
                <a:gd name="connsiteY6" fmla="*/ 223320 h 446639"/>
                <a:gd name="connsiteX7" fmla="*/ 742384 w 1702051"/>
                <a:gd name="connsiteY7" fmla="*/ 443621 h 446639"/>
                <a:gd name="connsiteX8" fmla="*/ 854043 w 1702051"/>
                <a:gd name="connsiteY8" fmla="*/ 220302 h 446639"/>
                <a:gd name="connsiteX9" fmla="*/ 953631 w 1702051"/>
                <a:gd name="connsiteY9" fmla="*/ 1 h 446639"/>
                <a:gd name="connsiteX10" fmla="*/ 1065291 w 1702051"/>
                <a:gd name="connsiteY10" fmla="*/ 223320 h 446639"/>
                <a:gd name="connsiteX11" fmla="*/ 1167897 w 1702051"/>
                <a:gd name="connsiteY11" fmla="*/ 443621 h 446639"/>
                <a:gd name="connsiteX12" fmla="*/ 1279556 w 1702051"/>
                <a:gd name="connsiteY12" fmla="*/ 217284 h 446639"/>
                <a:gd name="connsiteX13" fmla="*/ 1379144 w 1702051"/>
                <a:gd name="connsiteY13" fmla="*/ 3019 h 446639"/>
                <a:gd name="connsiteX14" fmla="*/ 1487786 w 1702051"/>
                <a:gd name="connsiteY14" fmla="*/ 220302 h 446639"/>
                <a:gd name="connsiteX15" fmla="*/ 1587374 w 1702051"/>
                <a:gd name="connsiteY15" fmla="*/ 443621 h 446639"/>
                <a:gd name="connsiteX16" fmla="*/ 1702051 w 1702051"/>
                <a:gd name="connsiteY16" fmla="*/ 220302 h 446639"/>
                <a:gd name="connsiteX17" fmla="*/ 1702051 w 1702051"/>
                <a:gd name="connsiteY17" fmla="*/ 220302 h 446639"/>
                <a:gd name="connsiteX18" fmla="*/ 1702051 w 1702051"/>
                <a:gd name="connsiteY18" fmla="*/ 220302 h 446639"/>
                <a:gd name="connsiteX19" fmla="*/ 1702051 w 1702051"/>
                <a:gd name="connsiteY19" fmla="*/ 220302 h 4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2051" h="446639">
                  <a:moveTo>
                    <a:pt x="0" y="217284"/>
                  </a:moveTo>
                  <a:cubicBezTo>
                    <a:pt x="35962" y="109900"/>
                    <a:pt x="71924" y="2516"/>
                    <a:pt x="108641" y="3019"/>
                  </a:cubicBezTo>
                  <a:cubicBezTo>
                    <a:pt x="145358" y="3522"/>
                    <a:pt x="184590" y="146365"/>
                    <a:pt x="220301" y="220302"/>
                  </a:cubicBezTo>
                  <a:cubicBezTo>
                    <a:pt x="256012" y="294239"/>
                    <a:pt x="288202" y="446639"/>
                    <a:pt x="322907" y="446639"/>
                  </a:cubicBezTo>
                  <a:cubicBezTo>
                    <a:pt x="357612" y="446639"/>
                    <a:pt x="393826" y="294239"/>
                    <a:pt x="428531" y="220302"/>
                  </a:cubicBezTo>
                  <a:cubicBezTo>
                    <a:pt x="463236" y="146365"/>
                    <a:pt x="495425" y="2516"/>
                    <a:pt x="531136" y="3019"/>
                  </a:cubicBezTo>
                  <a:cubicBezTo>
                    <a:pt x="566847" y="3522"/>
                    <a:pt x="607588" y="149886"/>
                    <a:pt x="642796" y="223320"/>
                  </a:cubicBezTo>
                  <a:cubicBezTo>
                    <a:pt x="678004" y="296754"/>
                    <a:pt x="707176" y="444124"/>
                    <a:pt x="742384" y="443621"/>
                  </a:cubicBezTo>
                  <a:cubicBezTo>
                    <a:pt x="777592" y="443118"/>
                    <a:pt x="818835" y="294239"/>
                    <a:pt x="854043" y="220302"/>
                  </a:cubicBezTo>
                  <a:cubicBezTo>
                    <a:pt x="889251" y="146365"/>
                    <a:pt x="918423" y="-502"/>
                    <a:pt x="953631" y="1"/>
                  </a:cubicBezTo>
                  <a:cubicBezTo>
                    <a:pt x="988839" y="504"/>
                    <a:pt x="1029580" y="149383"/>
                    <a:pt x="1065291" y="223320"/>
                  </a:cubicBezTo>
                  <a:cubicBezTo>
                    <a:pt x="1101002" y="297257"/>
                    <a:pt x="1132186" y="444627"/>
                    <a:pt x="1167897" y="443621"/>
                  </a:cubicBezTo>
                  <a:cubicBezTo>
                    <a:pt x="1203608" y="442615"/>
                    <a:pt x="1244348" y="290718"/>
                    <a:pt x="1279556" y="217284"/>
                  </a:cubicBezTo>
                  <a:cubicBezTo>
                    <a:pt x="1314764" y="143850"/>
                    <a:pt x="1344439" y="2516"/>
                    <a:pt x="1379144" y="3019"/>
                  </a:cubicBezTo>
                  <a:cubicBezTo>
                    <a:pt x="1413849" y="3522"/>
                    <a:pt x="1453081" y="146868"/>
                    <a:pt x="1487786" y="220302"/>
                  </a:cubicBezTo>
                  <a:cubicBezTo>
                    <a:pt x="1522491" y="293736"/>
                    <a:pt x="1551663" y="443621"/>
                    <a:pt x="1587374" y="443621"/>
                  </a:cubicBezTo>
                  <a:cubicBezTo>
                    <a:pt x="1623085" y="443621"/>
                    <a:pt x="1702051" y="220302"/>
                    <a:pt x="1702051" y="220302"/>
                  </a:cubicBezTo>
                  <a:lnTo>
                    <a:pt x="1702051" y="220302"/>
                  </a:lnTo>
                  <a:lnTo>
                    <a:pt x="1702051" y="220302"/>
                  </a:lnTo>
                  <a:lnTo>
                    <a:pt x="1702051" y="220302"/>
                  </a:lnTo>
                </a:path>
              </a:pathLst>
            </a:cu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900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5234936" y="707973"/>
              <a:ext cx="1126454" cy="303844"/>
            </a:xfrm>
            <a:custGeom>
              <a:avLst/>
              <a:gdLst>
                <a:gd name="connsiteX0" fmla="*/ 0 w 1702051"/>
                <a:gd name="connsiteY0" fmla="*/ 217284 h 446639"/>
                <a:gd name="connsiteX1" fmla="*/ 108641 w 1702051"/>
                <a:gd name="connsiteY1" fmla="*/ 3019 h 446639"/>
                <a:gd name="connsiteX2" fmla="*/ 220301 w 1702051"/>
                <a:gd name="connsiteY2" fmla="*/ 220302 h 446639"/>
                <a:gd name="connsiteX3" fmla="*/ 322907 w 1702051"/>
                <a:gd name="connsiteY3" fmla="*/ 446639 h 446639"/>
                <a:gd name="connsiteX4" fmla="*/ 428531 w 1702051"/>
                <a:gd name="connsiteY4" fmla="*/ 220302 h 446639"/>
                <a:gd name="connsiteX5" fmla="*/ 531136 w 1702051"/>
                <a:gd name="connsiteY5" fmla="*/ 3019 h 446639"/>
                <a:gd name="connsiteX6" fmla="*/ 642796 w 1702051"/>
                <a:gd name="connsiteY6" fmla="*/ 223320 h 446639"/>
                <a:gd name="connsiteX7" fmla="*/ 742384 w 1702051"/>
                <a:gd name="connsiteY7" fmla="*/ 443621 h 446639"/>
                <a:gd name="connsiteX8" fmla="*/ 854043 w 1702051"/>
                <a:gd name="connsiteY8" fmla="*/ 220302 h 446639"/>
                <a:gd name="connsiteX9" fmla="*/ 953631 w 1702051"/>
                <a:gd name="connsiteY9" fmla="*/ 1 h 446639"/>
                <a:gd name="connsiteX10" fmla="*/ 1065291 w 1702051"/>
                <a:gd name="connsiteY10" fmla="*/ 223320 h 446639"/>
                <a:gd name="connsiteX11" fmla="*/ 1167897 w 1702051"/>
                <a:gd name="connsiteY11" fmla="*/ 443621 h 446639"/>
                <a:gd name="connsiteX12" fmla="*/ 1279556 w 1702051"/>
                <a:gd name="connsiteY12" fmla="*/ 217284 h 446639"/>
                <a:gd name="connsiteX13" fmla="*/ 1379144 w 1702051"/>
                <a:gd name="connsiteY13" fmla="*/ 3019 h 446639"/>
                <a:gd name="connsiteX14" fmla="*/ 1487786 w 1702051"/>
                <a:gd name="connsiteY14" fmla="*/ 220302 h 446639"/>
                <a:gd name="connsiteX15" fmla="*/ 1587374 w 1702051"/>
                <a:gd name="connsiteY15" fmla="*/ 443621 h 446639"/>
                <a:gd name="connsiteX16" fmla="*/ 1702051 w 1702051"/>
                <a:gd name="connsiteY16" fmla="*/ 220302 h 446639"/>
                <a:gd name="connsiteX17" fmla="*/ 1702051 w 1702051"/>
                <a:gd name="connsiteY17" fmla="*/ 220302 h 446639"/>
                <a:gd name="connsiteX18" fmla="*/ 1702051 w 1702051"/>
                <a:gd name="connsiteY18" fmla="*/ 220302 h 446639"/>
                <a:gd name="connsiteX19" fmla="*/ 1702051 w 1702051"/>
                <a:gd name="connsiteY19" fmla="*/ 220302 h 4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02051" h="446639">
                  <a:moveTo>
                    <a:pt x="0" y="217284"/>
                  </a:moveTo>
                  <a:cubicBezTo>
                    <a:pt x="35962" y="109900"/>
                    <a:pt x="71924" y="2516"/>
                    <a:pt x="108641" y="3019"/>
                  </a:cubicBezTo>
                  <a:cubicBezTo>
                    <a:pt x="145358" y="3522"/>
                    <a:pt x="184590" y="146365"/>
                    <a:pt x="220301" y="220302"/>
                  </a:cubicBezTo>
                  <a:cubicBezTo>
                    <a:pt x="256012" y="294239"/>
                    <a:pt x="288202" y="446639"/>
                    <a:pt x="322907" y="446639"/>
                  </a:cubicBezTo>
                  <a:cubicBezTo>
                    <a:pt x="357612" y="446639"/>
                    <a:pt x="393826" y="294239"/>
                    <a:pt x="428531" y="220302"/>
                  </a:cubicBezTo>
                  <a:cubicBezTo>
                    <a:pt x="463236" y="146365"/>
                    <a:pt x="495425" y="2516"/>
                    <a:pt x="531136" y="3019"/>
                  </a:cubicBezTo>
                  <a:cubicBezTo>
                    <a:pt x="566847" y="3522"/>
                    <a:pt x="607588" y="149886"/>
                    <a:pt x="642796" y="223320"/>
                  </a:cubicBezTo>
                  <a:cubicBezTo>
                    <a:pt x="678004" y="296754"/>
                    <a:pt x="707176" y="444124"/>
                    <a:pt x="742384" y="443621"/>
                  </a:cubicBezTo>
                  <a:cubicBezTo>
                    <a:pt x="777592" y="443118"/>
                    <a:pt x="818835" y="294239"/>
                    <a:pt x="854043" y="220302"/>
                  </a:cubicBezTo>
                  <a:cubicBezTo>
                    <a:pt x="889251" y="146365"/>
                    <a:pt x="918423" y="-502"/>
                    <a:pt x="953631" y="1"/>
                  </a:cubicBezTo>
                  <a:cubicBezTo>
                    <a:pt x="988839" y="504"/>
                    <a:pt x="1029580" y="149383"/>
                    <a:pt x="1065291" y="223320"/>
                  </a:cubicBezTo>
                  <a:cubicBezTo>
                    <a:pt x="1101002" y="297257"/>
                    <a:pt x="1132186" y="444627"/>
                    <a:pt x="1167897" y="443621"/>
                  </a:cubicBezTo>
                  <a:cubicBezTo>
                    <a:pt x="1203608" y="442615"/>
                    <a:pt x="1244348" y="290718"/>
                    <a:pt x="1279556" y="217284"/>
                  </a:cubicBezTo>
                  <a:cubicBezTo>
                    <a:pt x="1314764" y="143850"/>
                    <a:pt x="1344439" y="2516"/>
                    <a:pt x="1379144" y="3019"/>
                  </a:cubicBezTo>
                  <a:cubicBezTo>
                    <a:pt x="1413849" y="3522"/>
                    <a:pt x="1453081" y="146868"/>
                    <a:pt x="1487786" y="220302"/>
                  </a:cubicBezTo>
                  <a:cubicBezTo>
                    <a:pt x="1522491" y="293736"/>
                    <a:pt x="1551663" y="443621"/>
                    <a:pt x="1587374" y="443621"/>
                  </a:cubicBezTo>
                  <a:cubicBezTo>
                    <a:pt x="1623085" y="443621"/>
                    <a:pt x="1702051" y="220302"/>
                    <a:pt x="1702051" y="220302"/>
                  </a:cubicBezTo>
                  <a:lnTo>
                    <a:pt x="1702051" y="220302"/>
                  </a:lnTo>
                  <a:lnTo>
                    <a:pt x="1702051" y="220302"/>
                  </a:lnTo>
                  <a:lnTo>
                    <a:pt x="1702051" y="22030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2871" y="3081082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47017" y="1693201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872871" y="4482928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596" y="4479156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8112" y="4484638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33596" y="3113481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23647" y="1672819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1227" y="1693201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667659" y="3081082"/>
              <a:ext cx="338655" cy="44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*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90093" y="491308"/>
              <a:ext cx="1074941" cy="28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Calibri" panose="020F0502020204030204" pitchFamily="34" charset="0"/>
                </a:rPr>
                <a:t>Static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126195" y="461752"/>
              <a:ext cx="1489957" cy="28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Calibri" panose="020F0502020204030204" pitchFamily="34" charset="0"/>
                </a:rPr>
                <a:t>Weak Oscillation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76590" y="461752"/>
              <a:ext cx="1489957" cy="28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Calibri" panose="020F0502020204030204" pitchFamily="34" charset="0"/>
                </a:rPr>
                <a:t>Strong Oscillation</a:t>
              </a:r>
              <a:endParaRPr lang="ko-KR" altLang="en-US" sz="800" b="1" dirty="0">
                <a:latin typeface="Calibri" panose="020F050202020403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62974" y="1994365"/>
              <a:ext cx="449581" cy="28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Calibri" panose="020F0502020204030204" pitchFamily="34" charset="0"/>
                </a:rPr>
                <a:t>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330315" y="1994666"/>
                  <a:ext cx="576593" cy="485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>
                      <a:latin typeface="Calibri" panose="020F0502020204030204" pitchFamily="34" charset="0"/>
                    </a:rPr>
                    <a:t>R=3</a:t>
                  </a:r>
                  <a14:m/>
                  <a:endParaRPr lang="ko-KR" altLang="en-US" sz="900" dirty="0">
                    <a:latin typeface="Calibri" panose="020F0502020204030204" pitchFamily="34" charset="0"/>
                  </a:endParaRPr>
                </a:p>
                <a:p>
                  <a:endParaRPr lang="ko-KR" altLang="en-US" sz="900" dirty="0"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315" y="1994666"/>
                  <a:ext cx="576593" cy="48510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461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55</Words>
  <Application>Microsoft Macintosh PowerPoint</Application>
  <PresentationFormat>Custom</PresentationFormat>
  <Paragraphs>33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</dc:creator>
  <cp:lastModifiedBy>Lion</cp:lastModifiedBy>
  <cp:revision>3</cp:revision>
  <dcterms:created xsi:type="dcterms:W3CDTF">2015-07-06T13:34:38Z</dcterms:created>
  <dcterms:modified xsi:type="dcterms:W3CDTF">2015-07-07T12:06:18Z</dcterms:modified>
</cp:coreProperties>
</file>