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MIND BLASTER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457752" y="100373"/>
            <a:ext cx="2262600" cy="6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800" smtClean="0"/>
              <a:t>DATABASE</a:t>
            </a:r>
            <a:endParaRPr lang="en" sz="2800"/>
          </a:p>
        </p:txBody>
      </p:sp>
      <p:sp>
        <p:nvSpPr>
          <p:cNvPr id="61" name="Shape 61"/>
          <p:cNvSpPr/>
          <p:nvPr/>
        </p:nvSpPr>
        <p:spPr>
          <a:xfrm>
            <a:off x="2879812" y="771550"/>
            <a:ext cx="3400536" cy="6661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Room Persistence Library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PuzzleDatabase.java</a:t>
            </a:r>
          </a:p>
        </p:txBody>
      </p:sp>
      <p:cxnSp>
        <p:nvCxnSpPr>
          <p:cNvPr id="62" name="Shape 62"/>
          <p:cNvCxnSpPr>
            <a:stCxn id="61" idx="2"/>
            <a:endCxn id="63" idx="0"/>
          </p:cNvCxnSpPr>
          <p:nvPr/>
        </p:nvCxnSpPr>
        <p:spPr>
          <a:xfrm>
            <a:off x="4580080" y="1437666"/>
            <a:ext cx="9922" cy="45000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63"/>
          <p:cNvSpPr/>
          <p:nvPr/>
        </p:nvSpPr>
        <p:spPr>
          <a:xfrm>
            <a:off x="3311860" y="1887674"/>
            <a:ext cx="2556284" cy="6480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2000" smtClean="0"/>
              <a:t>Puzzle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" sz="2000" smtClean="0"/>
              <a:t>Data Access Object</a:t>
            </a:r>
            <a:endParaRPr lang="en" sz="2000"/>
          </a:p>
        </p:txBody>
      </p:sp>
      <p:cxnSp>
        <p:nvCxnSpPr>
          <p:cNvPr id="64" name="Shape 64"/>
          <p:cNvCxnSpPr/>
          <p:nvPr/>
        </p:nvCxnSpPr>
        <p:spPr>
          <a:xfrm flipH="1">
            <a:off x="2807804" y="2535746"/>
            <a:ext cx="972108" cy="61206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/>
          <p:nvPr/>
        </p:nvSpPr>
        <p:spPr>
          <a:xfrm>
            <a:off x="1835696" y="3147814"/>
            <a:ext cx="993564" cy="4628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2000"/>
              <a:t>Puzzle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5400092" y="2535746"/>
            <a:ext cx="1008112" cy="61206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67"/>
          <p:cNvSpPr/>
          <p:nvPr/>
        </p:nvSpPr>
        <p:spPr>
          <a:xfrm>
            <a:off x="5436096" y="3147814"/>
            <a:ext cx="1950900" cy="468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2000"/>
              <a:t>DataProcess</a:t>
            </a:r>
          </a:p>
        </p:txBody>
      </p:sp>
      <p:sp>
        <p:nvSpPr>
          <p:cNvPr id="26" name="Shape 67"/>
          <p:cNvSpPr/>
          <p:nvPr/>
        </p:nvSpPr>
        <p:spPr>
          <a:xfrm>
            <a:off x="215516" y="4623978"/>
            <a:ext cx="720080" cy="3600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mtClean="0"/>
              <a:t>Name</a:t>
            </a:r>
            <a:endParaRPr lang="en"/>
          </a:p>
        </p:txBody>
      </p:sp>
      <p:sp>
        <p:nvSpPr>
          <p:cNvPr id="36" name="Shape 67"/>
          <p:cNvSpPr/>
          <p:nvPr/>
        </p:nvSpPr>
        <p:spPr>
          <a:xfrm>
            <a:off x="1007604" y="4623978"/>
            <a:ext cx="900100" cy="3600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mtClean="0"/>
              <a:t>Question</a:t>
            </a:r>
            <a:endParaRPr lang="en"/>
          </a:p>
        </p:txBody>
      </p:sp>
      <p:sp>
        <p:nvSpPr>
          <p:cNvPr id="37" name="Shape 67"/>
          <p:cNvSpPr/>
          <p:nvPr/>
        </p:nvSpPr>
        <p:spPr>
          <a:xfrm>
            <a:off x="1979712" y="4623978"/>
            <a:ext cx="783704" cy="3600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mtClean="0"/>
              <a:t>Answer</a:t>
            </a:r>
            <a:endParaRPr lang="en"/>
          </a:p>
        </p:txBody>
      </p:sp>
      <p:sp>
        <p:nvSpPr>
          <p:cNvPr id="38" name="Shape 67"/>
          <p:cNvSpPr/>
          <p:nvPr/>
        </p:nvSpPr>
        <p:spPr>
          <a:xfrm>
            <a:off x="2843808" y="4623978"/>
            <a:ext cx="855712" cy="3600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mtClean="0"/>
              <a:t>Solution</a:t>
            </a:r>
            <a:endParaRPr lang="en"/>
          </a:p>
        </p:txBody>
      </p:sp>
      <p:sp>
        <p:nvSpPr>
          <p:cNvPr id="39" name="Shape 67"/>
          <p:cNvSpPr/>
          <p:nvPr/>
        </p:nvSpPr>
        <p:spPr>
          <a:xfrm>
            <a:off x="3779912" y="4623978"/>
            <a:ext cx="1080120" cy="3600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mtClean="0"/>
              <a:t>Complexity</a:t>
            </a:r>
            <a:endParaRPr lang="en"/>
          </a:p>
        </p:txBody>
      </p:sp>
      <p:cxnSp>
        <p:nvCxnSpPr>
          <p:cNvPr id="41" name="Shape 64"/>
          <p:cNvCxnSpPr>
            <a:endCxn id="26" idx="0"/>
          </p:cNvCxnSpPr>
          <p:nvPr/>
        </p:nvCxnSpPr>
        <p:spPr>
          <a:xfrm flipH="1">
            <a:off x="575556" y="3615866"/>
            <a:ext cx="1260140" cy="100811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64"/>
          <p:cNvCxnSpPr>
            <a:endCxn id="36" idx="0"/>
          </p:cNvCxnSpPr>
          <p:nvPr/>
        </p:nvCxnSpPr>
        <p:spPr>
          <a:xfrm flipH="1">
            <a:off x="1457654" y="3615866"/>
            <a:ext cx="594066" cy="100811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64"/>
          <p:cNvCxnSpPr>
            <a:stCxn id="65" idx="2"/>
            <a:endCxn id="37" idx="0"/>
          </p:cNvCxnSpPr>
          <p:nvPr/>
        </p:nvCxnSpPr>
        <p:spPr>
          <a:xfrm>
            <a:off x="2332478" y="3610694"/>
            <a:ext cx="39086" cy="101328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64"/>
          <p:cNvCxnSpPr>
            <a:endCxn id="38" idx="0"/>
          </p:cNvCxnSpPr>
          <p:nvPr/>
        </p:nvCxnSpPr>
        <p:spPr>
          <a:xfrm>
            <a:off x="2555776" y="3615866"/>
            <a:ext cx="715888" cy="100811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" name="Shape 64"/>
          <p:cNvCxnSpPr>
            <a:endCxn id="39" idx="0"/>
          </p:cNvCxnSpPr>
          <p:nvPr/>
        </p:nvCxnSpPr>
        <p:spPr>
          <a:xfrm>
            <a:off x="2843808" y="3615866"/>
            <a:ext cx="1476164" cy="100811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979712" y="1023578"/>
          <a:ext cx="5076564" cy="3910147"/>
        </p:xfrm>
        <a:graphic>
          <a:graphicData uri="http://schemas.openxmlformats.org/presentationml/2006/ole">
            <p:oleObj spid="_x0000_s1031" name="Visio" r:id="rId4" imgW="3651376" imgH="2806676" progId="Visio.Drawing.11">
              <p:embed/>
            </p:oleObj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smtClean="0"/>
              <a:t>Overall Program Flow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App Screenshots</a:t>
            </a:r>
            <a:endParaRPr lang="en-US"/>
          </a:p>
        </p:txBody>
      </p:sp>
      <p:pic>
        <p:nvPicPr>
          <p:cNvPr id="7" name="Рисунок 6" descr="C:\Users\ASUS W8\Downloads\Scrrenshot10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15" y="1275606"/>
            <a:ext cx="1656184" cy="328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C:\Users\ASUS W8\Downloads\Scrrenshot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312" y="1275606"/>
            <a:ext cx="1620180" cy="32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C:\Users\ASUS W8\Downloads\Scrrenshot5 (1)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5915" y="1275606"/>
            <a:ext cx="1649278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C:\Users\ASUS W8\Downloads\Scrrenshot4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6116" y="1275606"/>
            <a:ext cx="1620180" cy="32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C:\Users\ASUS W8\Downloads\Scrrenshot1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1719" y="1275606"/>
            <a:ext cx="1633538" cy="32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31540" y="469598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Homescreen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67744" y="462028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 puzzle of complexity 5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9932" y="4620280"/>
            <a:ext cx="133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 puzzle of complexity 15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24837" y="4620280"/>
            <a:ext cx="133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 puzzle of complexity 25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60132" y="4620280"/>
            <a:ext cx="133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 puzzle of complexity 20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44</Words>
  <Application>Microsoft Office PowerPoint</Application>
  <PresentationFormat>Экран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Simple Light</vt:lpstr>
      <vt:lpstr>Документ Microsoft Office Visio</vt:lpstr>
      <vt:lpstr>MIND BLASTER</vt:lpstr>
      <vt:lpstr>Слайд 2</vt:lpstr>
      <vt:lpstr>Overall Program Flow</vt:lpstr>
      <vt:lpstr>App Screenshots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BLASTER</dc:title>
  <dc:creator>ASUS W8</dc:creator>
  <cp:lastModifiedBy>RWT</cp:lastModifiedBy>
  <cp:revision>5</cp:revision>
  <dcterms:modified xsi:type="dcterms:W3CDTF">2017-12-11T02:36:30Z</dcterms:modified>
</cp:coreProperties>
</file>