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1a2bc33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1a2bc33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2dc77e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2dc77e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2dc77e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2dc77e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2dc77e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2dc77e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2dc77e6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2dc77e6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2dc77e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2dc77e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1a2bc33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1a2bc33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1a2bc33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1a2bc33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2dc77e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2dc77e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1a2bc3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1a2bc3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2dc77e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2dc77e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2dc77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2dc77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1a2bc33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1a2bc33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Zf0ih5GuOzKTjXATCGNVd7euSMCNS3Hc/view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elwE5N1BORMV0HV8lOOVlDU67EoS71bo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333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物聯網應用設計與實作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416043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彭珮婷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512246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陳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曄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A071031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高瑋哲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A071121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姚柏佑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使用說明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245" y="0"/>
            <a:ext cx="28878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使用說明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38" y="1017725"/>
            <a:ext cx="55721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5872" l="7586" r="1113" t="17563"/>
          <a:stretch/>
        </p:blipFill>
        <p:spPr>
          <a:xfrm>
            <a:off x="311700" y="603825"/>
            <a:ext cx="8348952" cy="39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 title="video-154663064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 title="video-154663058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輸入指令環境 : cli/line bot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透過輸入的指令調整LEDmatrix的顯示字串/亮度/模式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current extra iottalk device model : 天氣爬蟲得到天氣資訊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450" y="2612100"/>
            <a:ext cx="3586200" cy="23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iottalk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4420" l="0" r="50332" t="14399"/>
          <a:stretch/>
        </p:blipFill>
        <p:spPr>
          <a:xfrm>
            <a:off x="2154451" y="911750"/>
            <a:ext cx="5190998" cy="38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iottalk architecture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13" y="1318875"/>
            <a:ext cx="6420375" cy="2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956950" y="2402225"/>
            <a:ext cx="2234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</a:rPr>
              <a:t>LEDcommandsender</a:t>
            </a:r>
            <a:r>
              <a:rPr lang="zh-TW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803150" y="1318875"/>
            <a:ext cx="2076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LEDManagerReceiver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522050" y="2708575"/>
            <a:ext cx="1956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LEDManagerReceiver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209600" y="1251725"/>
            <a:ext cx="2076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LEDcommandesender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(final command)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iottalk architecture: LEDmatrixmanager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thread loop()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控制儲存現有字串的queue(delete 過期的字串/插播功能)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pull data from  LEDManagerReciever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if data is sent from Textsender(輸入的字串)~ match 各種指令字串push 不同的data到LEDManagerSender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if data is sent from weather(已轉為有天氣資訊的指令)~push to the queue mentioned above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iottalk architecture: ledmatrix </a:t>
            </a:r>
            <a:r>
              <a:rPr lang="zh-TW"/>
              <a:t>Arduino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LedmatrixOutput pull</a:t>
            </a:r>
            <a:r>
              <a:rPr lang="zh-TW"/>
              <a:t>最終指令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正規判斷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Arduino =&gt; LedMatrix =&gt; 印出指定字串及格式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LED: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輸入指令:綠燈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pull 字串:藍燈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斷線:紅燈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50" y="138675"/>
            <a:ext cx="6488201" cy="48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特性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一對多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多對多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均在LEDmanager處理device model所傳的各種資訊，可隨意加入各種DF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20925" y="39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Future(possibility)</a:t>
            </a:r>
            <a:endParaRPr sz="36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9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廣播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爬各種網頁(匯率/學校/公車)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顯示智慧農場的狀態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停車位剩餘車位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