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8" r:id="rId3"/>
    <p:sldId id="259" r:id="rId5"/>
    <p:sldId id="260" r:id="rId6"/>
    <p:sldId id="264" r:id="rId7"/>
    <p:sldId id="271" r:id="rId8"/>
    <p:sldId id="274" r:id="rId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A3B"/>
    <a:srgbClr val="353F4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597"/>
    <p:restoredTop sz="94619"/>
  </p:normalViewPr>
  <p:slideViewPr>
    <p:cSldViewPr snapToGrid="0" showGuides="1">
      <p:cViewPr>
        <p:scale>
          <a:sx n="100" d="100"/>
          <a:sy n="100" d="100"/>
        </p:scale>
        <p:origin x="768" y="636"/>
      </p:cViewPr>
      <p:guideLst>
        <p:guide orient="horz" pos="2182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等线" pitchFamily="2" charset="-122"/>
                <a:ea typeface="等线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等线" pitchFamily="2" charset="-122"/>
                <a:ea typeface="等线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strike="noStrike" noProof="0" smtClean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C9B17E-EBA4-4BA6-BFBF-CFC4EA0BE6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  <a:sym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幻灯片图像占位符 1"/>
          <p:cNvSpPr/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6146" name="文本占位符 2"/>
          <p:cNvSpPr/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353F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Click to edit Master text style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Second level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Third level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Fourth level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Fifth level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BCD2E4A-79A0-459F-8578-CC9ECAA638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F4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BCD2E4A-79A0-459F-8578-CC9ECAA638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6" Type="http://schemas.openxmlformats.org/officeDocument/2006/relationships/slideLayout" Target="../slideLayouts/slideLayout1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9" Type="http://schemas.openxmlformats.org/officeDocument/2006/relationships/slideLayout" Target="../slideLayouts/slideLayout1.xml"/><Relationship Id="rId28" Type="http://schemas.openxmlformats.org/officeDocument/2006/relationships/tags" Target="../tags/tag53.xml"/><Relationship Id="rId27" Type="http://schemas.openxmlformats.org/officeDocument/2006/relationships/tags" Target="../tags/tag52.xml"/><Relationship Id="rId26" Type="http://schemas.openxmlformats.org/officeDocument/2006/relationships/tags" Target="../tags/tag51.xml"/><Relationship Id="rId25" Type="http://schemas.openxmlformats.org/officeDocument/2006/relationships/tags" Target="../tags/tag50.xml"/><Relationship Id="rId24" Type="http://schemas.openxmlformats.org/officeDocument/2006/relationships/tags" Target="../tags/tag49.xml"/><Relationship Id="rId23" Type="http://schemas.openxmlformats.org/officeDocument/2006/relationships/tags" Target="../tags/tag48.xml"/><Relationship Id="rId22" Type="http://schemas.openxmlformats.org/officeDocument/2006/relationships/tags" Target="../tags/tag47.xml"/><Relationship Id="rId21" Type="http://schemas.openxmlformats.org/officeDocument/2006/relationships/tags" Target="../tags/tag46.xml"/><Relationship Id="rId20" Type="http://schemas.openxmlformats.org/officeDocument/2006/relationships/tags" Target="../tags/tag45.xml"/><Relationship Id="rId2" Type="http://schemas.openxmlformats.org/officeDocument/2006/relationships/tags" Target="../tags/tag27.xml"/><Relationship Id="rId19" Type="http://schemas.openxmlformats.org/officeDocument/2006/relationships/tags" Target="../tags/tag44.xml"/><Relationship Id="rId18" Type="http://schemas.openxmlformats.org/officeDocument/2006/relationships/tags" Target="../tags/tag43.xml"/><Relationship Id="rId17" Type="http://schemas.openxmlformats.org/officeDocument/2006/relationships/tags" Target="../tags/tag42.xml"/><Relationship Id="rId16" Type="http://schemas.openxmlformats.org/officeDocument/2006/relationships/tags" Target="../tags/tag41.xml"/><Relationship Id="rId15" Type="http://schemas.openxmlformats.org/officeDocument/2006/relationships/tags" Target="../tags/tag40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任意多边形 12"/>
          <p:cNvSpPr/>
          <p:nvPr/>
        </p:nvSpPr>
        <p:spPr>
          <a:xfrm>
            <a:off x="0" y="2528253"/>
            <a:ext cx="4078288" cy="4329113"/>
          </a:xfrm>
          <a:custGeom>
            <a:avLst/>
            <a:gdLst>
              <a:gd name="connsiteX0" fmla="*/ 744589 w 5012696"/>
              <a:gd name="connsiteY0" fmla="*/ 0 h 5320395"/>
              <a:gd name="connsiteX1" fmla="*/ 5012696 w 5012696"/>
              <a:gd name="connsiteY1" fmla="*/ 4268107 h 5320395"/>
              <a:gd name="connsiteX2" fmla="*/ 4925983 w 5012696"/>
              <a:gd name="connsiteY2" fmla="*/ 5128280 h 5320395"/>
              <a:gd name="connsiteX3" fmla="*/ 4876585 w 5012696"/>
              <a:gd name="connsiteY3" fmla="*/ 5320395 h 5320395"/>
              <a:gd name="connsiteX4" fmla="*/ 0 w 5012696"/>
              <a:gd name="connsiteY4" fmla="*/ 5320395 h 5320395"/>
              <a:gd name="connsiteX5" fmla="*/ 0 w 5012696"/>
              <a:gd name="connsiteY5" fmla="*/ 66072 h 5320395"/>
              <a:gd name="connsiteX6" fmla="*/ 94598 w 5012696"/>
              <a:gd name="connsiteY6" fmla="*/ 49178 h 5320395"/>
              <a:gd name="connsiteX7" fmla="*/ 744589 w 5012696"/>
              <a:gd name="connsiteY7" fmla="*/ 0 h 532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2696" h="5320395">
                <a:moveTo>
                  <a:pt x="744589" y="0"/>
                </a:moveTo>
                <a:cubicBezTo>
                  <a:pt x="3101799" y="0"/>
                  <a:pt x="5012696" y="1910897"/>
                  <a:pt x="5012696" y="4268107"/>
                </a:cubicBezTo>
                <a:cubicBezTo>
                  <a:pt x="5012696" y="4562759"/>
                  <a:pt x="4982838" y="4850436"/>
                  <a:pt x="4925983" y="5128280"/>
                </a:cubicBezTo>
                <a:lnTo>
                  <a:pt x="4876585" y="5320395"/>
                </a:lnTo>
                <a:lnTo>
                  <a:pt x="0" y="5320395"/>
                </a:lnTo>
                <a:lnTo>
                  <a:pt x="0" y="66072"/>
                </a:lnTo>
                <a:lnTo>
                  <a:pt x="94598" y="49178"/>
                </a:lnTo>
                <a:cubicBezTo>
                  <a:pt x="306535" y="16795"/>
                  <a:pt x="523601" y="0"/>
                  <a:pt x="744589" y="0"/>
                </a:cubicBez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1" name="文本框 6"/>
          <p:cNvSpPr txBox="1"/>
          <p:nvPr/>
        </p:nvSpPr>
        <p:spPr>
          <a:xfrm>
            <a:off x="4929188" y="1782763"/>
            <a:ext cx="660082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72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Biến </a:t>
            </a:r>
            <a:r>
              <a:rPr lang="" altLang="en-US" sz="72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đ</a:t>
            </a:r>
            <a:r>
              <a:rPr lang="en-US" altLang="en-US" sz="72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ổi khí hậu</a:t>
            </a:r>
            <a:endParaRPr lang="en-US" altLang="en-US" sz="72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5122" name="组合 7"/>
          <p:cNvGrpSpPr/>
          <p:nvPr/>
        </p:nvGrpSpPr>
        <p:grpSpPr>
          <a:xfrm>
            <a:off x="5108575" y="4787900"/>
            <a:ext cx="1812925" cy="627299"/>
            <a:chOff x="5549958" y="3875540"/>
            <a:chExt cx="1813174" cy="628329"/>
          </a:xfrm>
        </p:grpSpPr>
        <p:sp>
          <p:nvSpPr>
            <p:cNvPr id="9" name="圆角矩形 8"/>
            <p:cNvSpPr/>
            <p:nvPr/>
          </p:nvSpPr>
          <p:spPr>
            <a:xfrm>
              <a:off x="5549958" y="3875540"/>
              <a:ext cx="1813174" cy="627840"/>
            </a:xfrm>
            <a:prstGeom prst="roundRect">
              <a:avLst/>
            </a:prstGeom>
            <a:solidFill>
              <a:srgbClr val="99C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5124" name="矩形 9"/>
            <p:cNvSpPr/>
            <p:nvPr/>
          </p:nvSpPr>
          <p:spPr>
            <a:xfrm>
              <a:off x="5549959" y="3919345"/>
              <a:ext cx="1624390" cy="5845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3200" dirty="0">
                  <a:solidFill>
                    <a:srgbClr val="FFFFFF"/>
                  </a:solidFill>
                  <a:latin typeface="Arial" panose="020B0604020202020204" pitchFamily="34" charset="0"/>
                  <a:ea typeface="等线" pitchFamily="2" charset="-122"/>
                </a:rPr>
                <a:t>2025</a:t>
              </a:r>
              <a:endParaRPr lang="en-US" altLang="zh-CN" sz="32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5125" name="文本框 10"/>
          <p:cNvSpPr txBox="1"/>
          <p:nvPr/>
        </p:nvSpPr>
        <p:spPr>
          <a:xfrm>
            <a:off x="4986338" y="4089400"/>
            <a:ext cx="5614987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dist"/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Hoàng Triệu Gia Bách-CNTT1</a:t>
            </a:r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533775" y="5011738"/>
            <a:ext cx="1089025" cy="10874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610850" y="730250"/>
            <a:ext cx="411163" cy="4095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387138" y="1357313"/>
            <a:ext cx="258763" cy="258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任意多边形 3"/>
          <p:cNvSpPr/>
          <p:nvPr/>
        </p:nvSpPr>
        <p:spPr>
          <a:xfrm flipH="1">
            <a:off x="9982200" y="2065338"/>
            <a:ext cx="2209800" cy="4792663"/>
          </a:xfrm>
          <a:custGeom>
            <a:avLst/>
            <a:gdLst>
              <a:gd name="connsiteX0" fmla="*/ 0 w 2209800"/>
              <a:gd name="connsiteY0" fmla="*/ 0 h 4792863"/>
              <a:gd name="connsiteX1" fmla="*/ 106223 w 2209800"/>
              <a:gd name="connsiteY1" fmla="*/ 6164 h 4792863"/>
              <a:gd name="connsiteX2" fmla="*/ 2209800 w 2209800"/>
              <a:gd name="connsiteY2" fmla="*/ 2684663 h 4792863"/>
              <a:gd name="connsiteX3" fmla="*/ 1452505 w 2209800"/>
              <a:gd name="connsiteY3" fmla="*/ 4666727 h 4792863"/>
              <a:gd name="connsiteX4" fmla="*/ 1321885 w 2209800"/>
              <a:gd name="connsiteY4" fmla="*/ 4792863 h 4792863"/>
              <a:gd name="connsiteX5" fmla="*/ 0 w 2209800"/>
              <a:gd name="connsiteY5" fmla="*/ 4792863 h 4792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9800" h="4792863">
                <a:moveTo>
                  <a:pt x="0" y="0"/>
                </a:moveTo>
                <a:lnTo>
                  <a:pt x="106223" y="6164"/>
                </a:lnTo>
                <a:cubicBezTo>
                  <a:pt x="1287771" y="144042"/>
                  <a:pt x="2209800" y="1290628"/>
                  <a:pt x="2209800" y="2684663"/>
                </a:cubicBezTo>
                <a:cubicBezTo>
                  <a:pt x="2209800" y="3468809"/>
                  <a:pt x="1918064" y="4174659"/>
                  <a:pt x="1452505" y="4666727"/>
                </a:cubicBezTo>
                <a:lnTo>
                  <a:pt x="1321885" y="4792863"/>
                </a:lnTo>
                <a:lnTo>
                  <a:pt x="0" y="4792863"/>
                </a:lnTo>
                <a:close/>
              </a:path>
            </a:pathLst>
          </a:cu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7808913" y="0"/>
            <a:ext cx="1600200" cy="762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2033691">
            <a:off x="9542463" y="1358900"/>
            <a:ext cx="854075" cy="736600"/>
          </a:xfrm>
          <a:prstGeom prst="triangl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979150" y="928688"/>
            <a:ext cx="254000" cy="254000"/>
          </a:xfrm>
          <a:prstGeom prst="ellipse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93725" y="5983288"/>
            <a:ext cx="644525" cy="646113"/>
          </a:xfrm>
          <a:prstGeom prst="ellipse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grpSp>
        <p:nvGrpSpPr>
          <p:cNvPr id="7174" name="组合 82"/>
          <p:cNvGrpSpPr/>
          <p:nvPr>
            <p:custDataLst>
              <p:tags r:id="rId1"/>
            </p:custDataLst>
          </p:nvPr>
        </p:nvGrpSpPr>
        <p:grpSpPr>
          <a:xfrm>
            <a:off x="2552700" y="2354263"/>
            <a:ext cx="260350" cy="357187"/>
            <a:chOff x="4218255" y="2644947"/>
            <a:chExt cx="179475" cy="246054"/>
          </a:xfrm>
        </p:grpSpPr>
        <p:sp>
          <p:nvSpPr>
            <p:cNvPr id="7175" name="Freeform 26"/>
            <p:cNvSpPr/>
            <p:nvPr>
              <p:custDataLst>
                <p:tags r:id="rId2"/>
              </p:custDataLst>
            </p:nvPr>
          </p:nvSpPr>
          <p:spPr>
            <a:xfrm>
              <a:off x="4218255" y="2644947"/>
              <a:ext cx="179475" cy="246054"/>
            </a:xfrm>
            <a:custGeom>
              <a:avLst/>
              <a:gdLst/>
              <a:ahLst/>
              <a:cxnLst>
                <a:cxn ang="0">
                  <a:pos x="619451060" y="0"/>
                </a:cxn>
                <a:cxn ang="0">
                  <a:pos x="0" y="607295446"/>
                </a:cxn>
                <a:cxn ang="0">
                  <a:pos x="142951838" y="981017298"/>
                </a:cxn>
                <a:cxn ang="0">
                  <a:pos x="619451060" y="1681738081"/>
                </a:cxn>
                <a:cxn ang="0">
                  <a:pos x="1095943379" y="981017298"/>
                </a:cxn>
                <a:cxn ang="0">
                  <a:pos x="1238895216" y="607295446"/>
                </a:cxn>
                <a:cxn ang="0">
                  <a:pos x="619451060" y="0"/>
                </a:cxn>
              </a:cxnLst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99CA3B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76" name="Oval 27"/>
            <p:cNvSpPr/>
            <p:nvPr>
              <p:custDataLst>
                <p:tags r:id="rId3"/>
              </p:custDataLst>
            </p:nvPr>
          </p:nvSpPr>
          <p:spPr>
            <a:xfrm>
              <a:off x="4252992" y="2685474"/>
              <a:ext cx="110001" cy="104211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7177" name="组合 99"/>
          <p:cNvGrpSpPr/>
          <p:nvPr>
            <p:custDataLst>
              <p:tags r:id="rId4"/>
            </p:custDataLst>
          </p:nvPr>
        </p:nvGrpSpPr>
        <p:grpSpPr>
          <a:xfrm>
            <a:off x="3009900" y="2344738"/>
            <a:ext cx="4057650" cy="2700337"/>
            <a:chOff x="6693091" y="2106668"/>
            <a:chExt cx="4057650" cy="2699876"/>
          </a:xfrm>
        </p:grpSpPr>
        <p:grpSp>
          <p:nvGrpSpPr>
            <p:cNvPr id="7178" name="组合 83"/>
            <p:cNvGrpSpPr/>
            <p:nvPr/>
          </p:nvGrpSpPr>
          <p:grpSpPr>
            <a:xfrm>
              <a:off x="6693091" y="2106668"/>
              <a:ext cx="4057650" cy="461962"/>
              <a:chOff x="6380050" y="1512875"/>
              <a:chExt cx="4057650" cy="461962"/>
            </a:xfrm>
          </p:grpSpPr>
          <p:sp>
            <p:nvSpPr>
              <p:cNvPr id="7179" name="文本框 128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7848842" y="1512875"/>
                <a:ext cx="2588858" cy="4602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4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等线" pitchFamily="2" charset="-122"/>
                  </a:rPr>
                  <a:t>Thực trạng</a:t>
                </a:r>
                <a:endParaRPr lang="en-US" altLang="zh-CN" sz="2400" b="1" dirty="0">
                  <a:solidFill>
                    <a:srgbClr val="FFFFFF"/>
                  </a:solidFill>
                  <a:latin typeface="Arial" panose="020B0604020202020204" pitchFamily="34" charset="0"/>
                  <a:ea typeface="等线" pitchFamily="2" charset="-122"/>
                </a:endParaRPr>
              </a:p>
            </p:txBody>
          </p:sp>
          <p:sp>
            <p:nvSpPr>
              <p:cNvPr id="7180" name="文本框 129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6380050" y="1512875"/>
                <a:ext cx="1596512" cy="4619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4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等线" pitchFamily="2" charset="-122"/>
                  </a:rPr>
                  <a:t>Part 01</a:t>
                </a:r>
                <a:endParaRPr lang="zh-CN" altLang="en-US" sz="24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cxnSp>
            <p:nvCxnSpPr>
              <p:cNvPr id="28" name="直接连接符 27"/>
              <p:cNvCxnSpPr/>
              <p:nvPr>
                <p:custDataLst>
                  <p:tags r:id="rId7"/>
                </p:custDataLst>
              </p:nvPr>
            </p:nvCxnSpPr>
            <p:spPr bwMode="auto">
              <a:xfrm flipV="1">
                <a:off x="7692913" y="1566841"/>
                <a:ext cx="130175" cy="33173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82" name="组合 87"/>
            <p:cNvGrpSpPr/>
            <p:nvPr/>
          </p:nvGrpSpPr>
          <p:grpSpPr>
            <a:xfrm>
              <a:off x="6693091" y="2853697"/>
              <a:ext cx="4057650" cy="1198675"/>
              <a:chOff x="6380050" y="2271700"/>
              <a:chExt cx="4057650" cy="1198675"/>
            </a:xfrm>
          </p:grpSpPr>
          <p:sp>
            <p:nvSpPr>
              <p:cNvPr id="7183" name="文本框 127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7848842" y="2271700"/>
                <a:ext cx="2588858" cy="11986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4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等线" pitchFamily="2" charset="-122"/>
                  </a:rPr>
                  <a:t>Nguyên nhân				</a:t>
                </a:r>
                <a:endParaRPr lang="en-US" altLang="zh-CN" sz="2400" b="1" dirty="0">
                  <a:solidFill>
                    <a:srgbClr val="FFFFFF"/>
                  </a:solidFill>
                  <a:latin typeface="Arial" panose="020B0604020202020204" pitchFamily="34" charset="0"/>
                  <a:ea typeface="等线" pitchFamily="2" charset="-122"/>
                </a:endParaRPr>
              </a:p>
            </p:txBody>
          </p:sp>
          <p:sp>
            <p:nvSpPr>
              <p:cNvPr id="7184" name="文本框 130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6380050" y="2271700"/>
                <a:ext cx="1596512" cy="4603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4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等线" pitchFamily="2" charset="-122"/>
                  </a:rPr>
                  <a:t>Part 02</a:t>
                </a:r>
                <a:endParaRPr lang="zh-CN" altLang="en-US" sz="24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cxnSp>
            <p:nvCxnSpPr>
              <p:cNvPr id="25" name="直接连接符 24"/>
              <p:cNvCxnSpPr/>
              <p:nvPr>
                <p:custDataLst>
                  <p:tags r:id="rId10"/>
                </p:custDataLst>
              </p:nvPr>
            </p:nvCxnSpPr>
            <p:spPr bwMode="auto">
              <a:xfrm flipV="1">
                <a:off x="7692913" y="2337332"/>
                <a:ext cx="130175" cy="33173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86" name="组合 91"/>
            <p:cNvGrpSpPr/>
            <p:nvPr/>
          </p:nvGrpSpPr>
          <p:grpSpPr>
            <a:xfrm>
              <a:off x="6693091" y="3599139"/>
              <a:ext cx="4057650" cy="460375"/>
              <a:chOff x="6380050" y="3030525"/>
              <a:chExt cx="4057650" cy="460375"/>
            </a:xfrm>
          </p:grpSpPr>
          <p:sp>
            <p:nvSpPr>
              <p:cNvPr id="7187" name="文本框 126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7848842" y="3030525"/>
                <a:ext cx="2588858" cy="4602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4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Hậu quả</a:t>
                </a:r>
                <a:endParaRPr lang="en-US" altLang="zh-CN" sz="24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7188" name="文本框 131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380050" y="3030525"/>
                <a:ext cx="1596512" cy="4603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4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等线" pitchFamily="2" charset="-122"/>
                  </a:rPr>
                  <a:t>Part 03</a:t>
                </a:r>
                <a:endParaRPr lang="zh-CN" altLang="en-US" sz="24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cxnSp>
            <p:nvCxnSpPr>
              <p:cNvPr id="22" name="直接连接符 21"/>
              <p:cNvCxnSpPr/>
              <p:nvPr>
                <p:custDataLst>
                  <p:tags r:id="rId13"/>
                </p:custDataLst>
              </p:nvPr>
            </p:nvCxnSpPr>
            <p:spPr bwMode="auto">
              <a:xfrm flipV="1">
                <a:off x="7692913" y="3107823"/>
                <a:ext cx="130175" cy="33173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90" name="组合 95"/>
            <p:cNvGrpSpPr/>
            <p:nvPr/>
          </p:nvGrpSpPr>
          <p:grpSpPr>
            <a:xfrm>
              <a:off x="6693091" y="4344581"/>
              <a:ext cx="4057650" cy="461963"/>
              <a:chOff x="6380050" y="3787762"/>
              <a:chExt cx="4057650" cy="461963"/>
            </a:xfrm>
          </p:grpSpPr>
          <p:sp>
            <p:nvSpPr>
              <p:cNvPr id="7191" name="文本框 125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7848842" y="3787762"/>
                <a:ext cx="2588858" cy="4602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4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等线" pitchFamily="2" charset="-122"/>
                  </a:rPr>
                  <a:t>Giải pháp</a:t>
                </a:r>
                <a:endParaRPr lang="en-US" altLang="zh-CN" sz="2400" b="1" dirty="0">
                  <a:solidFill>
                    <a:srgbClr val="FFFFFF"/>
                  </a:solidFill>
                  <a:latin typeface="Arial" panose="020B0604020202020204" pitchFamily="34" charset="0"/>
                  <a:ea typeface="等线" pitchFamily="2" charset="-122"/>
                </a:endParaRPr>
              </a:p>
            </p:txBody>
          </p:sp>
          <p:sp>
            <p:nvSpPr>
              <p:cNvPr id="7192" name="文本框 132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6380050" y="3787762"/>
                <a:ext cx="1596512" cy="4619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4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等线" pitchFamily="2" charset="-122"/>
                  </a:rPr>
                  <a:t>Part 04</a:t>
                </a:r>
                <a:endParaRPr lang="zh-CN" altLang="en-US" sz="24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cxnSp>
            <p:nvCxnSpPr>
              <p:cNvPr id="19" name="直接连接符 18"/>
              <p:cNvCxnSpPr/>
              <p:nvPr>
                <p:custDataLst>
                  <p:tags r:id="rId16"/>
                </p:custDataLst>
              </p:nvPr>
            </p:nvCxnSpPr>
            <p:spPr bwMode="auto">
              <a:xfrm flipV="1">
                <a:off x="7692913" y="3878314"/>
                <a:ext cx="130175" cy="331731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94" name="组合 100"/>
          <p:cNvGrpSpPr/>
          <p:nvPr>
            <p:custDataLst>
              <p:tags r:id="rId17"/>
            </p:custDataLst>
          </p:nvPr>
        </p:nvGrpSpPr>
        <p:grpSpPr>
          <a:xfrm>
            <a:off x="2552700" y="3117850"/>
            <a:ext cx="260350" cy="357188"/>
            <a:chOff x="4218255" y="2644947"/>
            <a:chExt cx="179475" cy="246054"/>
          </a:xfrm>
        </p:grpSpPr>
        <p:sp>
          <p:nvSpPr>
            <p:cNvPr id="7195" name="Freeform 26"/>
            <p:cNvSpPr/>
            <p:nvPr>
              <p:custDataLst>
                <p:tags r:id="rId18"/>
              </p:custDataLst>
            </p:nvPr>
          </p:nvSpPr>
          <p:spPr>
            <a:xfrm>
              <a:off x="4218255" y="2644947"/>
              <a:ext cx="179475" cy="246054"/>
            </a:xfrm>
            <a:custGeom>
              <a:avLst/>
              <a:gdLst/>
              <a:ahLst/>
              <a:cxnLst>
                <a:cxn ang="0">
                  <a:pos x="619451060" y="0"/>
                </a:cxn>
                <a:cxn ang="0">
                  <a:pos x="0" y="607295446"/>
                </a:cxn>
                <a:cxn ang="0">
                  <a:pos x="142951838" y="981017298"/>
                </a:cxn>
                <a:cxn ang="0">
                  <a:pos x="619451060" y="1681738081"/>
                </a:cxn>
                <a:cxn ang="0">
                  <a:pos x="1095943379" y="981017298"/>
                </a:cxn>
                <a:cxn ang="0">
                  <a:pos x="1238895216" y="607295446"/>
                </a:cxn>
                <a:cxn ang="0">
                  <a:pos x="619451060" y="0"/>
                </a:cxn>
              </a:cxnLst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99CA3B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6" name="Oval 27"/>
            <p:cNvSpPr/>
            <p:nvPr>
              <p:custDataLst>
                <p:tags r:id="rId19"/>
              </p:custDataLst>
            </p:nvPr>
          </p:nvSpPr>
          <p:spPr>
            <a:xfrm>
              <a:off x="4252992" y="2685474"/>
              <a:ext cx="110001" cy="104211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7197" name="组合 103"/>
          <p:cNvGrpSpPr/>
          <p:nvPr>
            <p:custDataLst>
              <p:tags r:id="rId20"/>
            </p:custDataLst>
          </p:nvPr>
        </p:nvGrpSpPr>
        <p:grpSpPr>
          <a:xfrm>
            <a:off x="2552700" y="3883025"/>
            <a:ext cx="260350" cy="357188"/>
            <a:chOff x="4218255" y="2644947"/>
            <a:chExt cx="179475" cy="246054"/>
          </a:xfrm>
        </p:grpSpPr>
        <p:sp>
          <p:nvSpPr>
            <p:cNvPr id="7198" name="Freeform 26"/>
            <p:cNvSpPr/>
            <p:nvPr>
              <p:custDataLst>
                <p:tags r:id="rId21"/>
              </p:custDataLst>
            </p:nvPr>
          </p:nvSpPr>
          <p:spPr>
            <a:xfrm>
              <a:off x="4218255" y="2644947"/>
              <a:ext cx="179475" cy="246054"/>
            </a:xfrm>
            <a:custGeom>
              <a:avLst/>
              <a:gdLst/>
              <a:ahLst/>
              <a:cxnLst>
                <a:cxn ang="0">
                  <a:pos x="619451060" y="0"/>
                </a:cxn>
                <a:cxn ang="0">
                  <a:pos x="0" y="607295446"/>
                </a:cxn>
                <a:cxn ang="0">
                  <a:pos x="142951838" y="981017298"/>
                </a:cxn>
                <a:cxn ang="0">
                  <a:pos x="619451060" y="1681738081"/>
                </a:cxn>
                <a:cxn ang="0">
                  <a:pos x="1095943379" y="981017298"/>
                </a:cxn>
                <a:cxn ang="0">
                  <a:pos x="1238895216" y="607295446"/>
                </a:cxn>
                <a:cxn ang="0">
                  <a:pos x="619451060" y="0"/>
                </a:cxn>
              </a:cxnLst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99CA3B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199" name="Oval 27"/>
            <p:cNvSpPr/>
            <p:nvPr>
              <p:custDataLst>
                <p:tags r:id="rId22"/>
              </p:custDataLst>
            </p:nvPr>
          </p:nvSpPr>
          <p:spPr>
            <a:xfrm>
              <a:off x="4252992" y="2685474"/>
              <a:ext cx="110001" cy="104211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7200" name="组合 106"/>
          <p:cNvGrpSpPr/>
          <p:nvPr>
            <p:custDataLst>
              <p:tags r:id="rId23"/>
            </p:custDataLst>
          </p:nvPr>
        </p:nvGrpSpPr>
        <p:grpSpPr>
          <a:xfrm>
            <a:off x="2552700" y="4648200"/>
            <a:ext cx="260350" cy="357188"/>
            <a:chOff x="4218255" y="2644947"/>
            <a:chExt cx="179475" cy="246054"/>
          </a:xfrm>
        </p:grpSpPr>
        <p:sp>
          <p:nvSpPr>
            <p:cNvPr id="7201" name="Freeform 26"/>
            <p:cNvSpPr/>
            <p:nvPr>
              <p:custDataLst>
                <p:tags r:id="rId24"/>
              </p:custDataLst>
            </p:nvPr>
          </p:nvSpPr>
          <p:spPr>
            <a:xfrm>
              <a:off x="4218255" y="2644947"/>
              <a:ext cx="179475" cy="246054"/>
            </a:xfrm>
            <a:custGeom>
              <a:avLst/>
              <a:gdLst/>
              <a:ahLst/>
              <a:cxnLst>
                <a:cxn ang="0">
                  <a:pos x="619451060" y="0"/>
                </a:cxn>
                <a:cxn ang="0">
                  <a:pos x="0" y="607295446"/>
                </a:cxn>
                <a:cxn ang="0">
                  <a:pos x="142951838" y="981017298"/>
                </a:cxn>
                <a:cxn ang="0">
                  <a:pos x="619451060" y="1681738081"/>
                </a:cxn>
                <a:cxn ang="0">
                  <a:pos x="1095943379" y="981017298"/>
                </a:cxn>
                <a:cxn ang="0">
                  <a:pos x="1238895216" y="607295446"/>
                </a:cxn>
                <a:cxn ang="0">
                  <a:pos x="619451060" y="0"/>
                </a:cxn>
              </a:cxnLst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99CA3B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7202" name="Oval 27"/>
            <p:cNvSpPr/>
            <p:nvPr>
              <p:custDataLst>
                <p:tags r:id="rId25"/>
              </p:custDataLst>
            </p:nvPr>
          </p:nvSpPr>
          <p:spPr>
            <a:xfrm>
              <a:off x="4252992" y="2685474"/>
              <a:ext cx="110001" cy="104211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椭圆 34"/>
          <p:cNvSpPr/>
          <p:nvPr/>
        </p:nvSpPr>
        <p:spPr>
          <a:xfrm>
            <a:off x="3786188" y="1155700"/>
            <a:ext cx="4619625" cy="4619625"/>
          </a:xfrm>
          <a:prstGeom prst="ellipse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4" name="组合 33"/>
          <p:cNvGrpSpPr/>
          <p:nvPr/>
        </p:nvGrpSpPr>
        <p:grpSpPr>
          <a:xfrm>
            <a:off x="-290512" y="4116388"/>
            <a:ext cx="4527550" cy="3462337"/>
            <a:chOff x="-290449" y="3324849"/>
            <a:chExt cx="5561545" cy="4254420"/>
          </a:xfrm>
        </p:grpSpPr>
        <p:grpSp>
          <p:nvGrpSpPr>
            <p:cNvPr id="8195" name="组合 3"/>
            <p:cNvGrpSpPr/>
            <p:nvPr/>
          </p:nvGrpSpPr>
          <p:grpSpPr>
            <a:xfrm rot="5400000">
              <a:off x="2671563" y="3324672"/>
              <a:ext cx="2599356" cy="2599710"/>
              <a:chOff x="9579914" y="4258290"/>
              <a:chExt cx="2599356" cy="2599710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9586272" y="4271002"/>
                <a:ext cx="2592998" cy="258699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97" name="组合 5"/>
              <p:cNvGrpSpPr/>
              <p:nvPr/>
            </p:nvGrpSpPr>
            <p:grpSpPr>
              <a:xfrm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7" name="直接连接符 6"/>
                <p:cNvCxnSpPr/>
                <p:nvPr/>
              </p:nvCxnSpPr>
              <p:spPr>
                <a:xfrm>
                  <a:off x="9567224" y="4277350"/>
                  <a:ext cx="0" cy="18567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/>
                <p:nvPr/>
              </p:nvCxnSpPr>
              <p:spPr>
                <a:xfrm flipH="1">
                  <a:off x="9567214" y="4277340"/>
                  <a:ext cx="1869136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00" name="组合 8"/>
            <p:cNvGrpSpPr/>
            <p:nvPr/>
          </p:nvGrpSpPr>
          <p:grpSpPr>
            <a:xfrm rot="5400000">
              <a:off x="3000940" y="4677393"/>
              <a:ext cx="2160252" cy="2159925"/>
              <a:chOff x="9579914" y="4258290"/>
              <a:chExt cx="2944317" cy="2943871"/>
            </a:xfrm>
          </p:grpSpPr>
          <p:cxnSp>
            <p:nvCxnSpPr>
              <p:cNvPr id="10" name="直接连接符 9"/>
              <p:cNvCxnSpPr/>
              <p:nvPr/>
            </p:nvCxnSpPr>
            <p:spPr>
              <a:xfrm rot="16200000" flipH="1">
                <a:off x="9589662" y="4267592"/>
                <a:ext cx="2931159" cy="2937958"/>
              </a:xfrm>
              <a:prstGeom prst="line">
                <a:avLst/>
              </a:prstGeom>
              <a:ln w="19050">
                <a:solidFill>
                  <a:schemeClr val="bg1">
                    <a:alpha val="3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02" name="组合 10"/>
              <p:cNvGrpSpPr/>
              <p:nvPr/>
            </p:nvGrpSpPr>
            <p:grpSpPr>
              <a:xfrm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12" name="直接连接符 11"/>
                <p:cNvCxnSpPr/>
                <p:nvPr/>
              </p:nvCxnSpPr>
              <p:spPr>
                <a:xfrm>
                  <a:off x="9567224" y="4277350"/>
                  <a:ext cx="0" cy="185675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 flipH="1">
                  <a:off x="9567214" y="4277340"/>
                  <a:ext cx="1869136" cy="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05" name="组合 13"/>
            <p:cNvGrpSpPr/>
            <p:nvPr/>
          </p:nvGrpSpPr>
          <p:grpSpPr>
            <a:xfrm rot="5400000">
              <a:off x="522346" y="3764106"/>
              <a:ext cx="2160252" cy="2159925"/>
              <a:chOff x="9579914" y="4258290"/>
              <a:chExt cx="2944317" cy="2943871"/>
            </a:xfrm>
          </p:grpSpPr>
          <p:cxnSp>
            <p:nvCxnSpPr>
              <p:cNvPr id="15" name="直接连接符 14"/>
              <p:cNvCxnSpPr/>
              <p:nvPr/>
            </p:nvCxnSpPr>
            <p:spPr>
              <a:xfrm rot="16200000" flipH="1">
                <a:off x="9589662" y="4267592"/>
                <a:ext cx="2931159" cy="2937958"/>
              </a:xfrm>
              <a:prstGeom prst="line">
                <a:avLst/>
              </a:prstGeom>
              <a:ln w="19050">
                <a:solidFill>
                  <a:schemeClr val="bg1">
                    <a:alpha val="3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07" name="组合 15"/>
              <p:cNvGrpSpPr/>
              <p:nvPr/>
            </p:nvGrpSpPr>
            <p:grpSpPr>
              <a:xfrm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17" name="直接连接符 16"/>
                <p:cNvCxnSpPr/>
                <p:nvPr/>
              </p:nvCxnSpPr>
              <p:spPr>
                <a:xfrm>
                  <a:off x="9567224" y="4277350"/>
                  <a:ext cx="0" cy="185675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 flipH="1">
                  <a:off x="9567214" y="4277340"/>
                  <a:ext cx="1869136" cy="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10" name="组合 18"/>
            <p:cNvGrpSpPr/>
            <p:nvPr/>
          </p:nvGrpSpPr>
          <p:grpSpPr>
            <a:xfrm rot="5400000">
              <a:off x="-290568" y="4178376"/>
              <a:ext cx="1579097" cy="1578858"/>
              <a:chOff x="9579914" y="4258290"/>
              <a:chExt cx="2944317" cy="2943871"/>
            </a:xfrm>
          </p:grpSpPr>
          <p:cxnSp>
            <p:nvCxnSpPr>
              <p:cNvPr id="20" name="直接连接符 19"/>
              <p:cNvCxnSpPr/>
              <p:nvPr/>
            </p:nvCxnSpPr>
            <p:spPr>
              <a:xfrm rot="16200000" flipH="1">
                <a:off x="9589662" y="4267592"/>
                <a:ext cx="2931159" cy="2937958"/>
              </a:xfrm>
              <a:prstGeom prst="line">
                <a:avLst/>
              </a:prstGeom>
              <a:ln w="19050">
                <a:solidFill>
                  <a:schemeClr val="bg1">
                    <a:alpha val="3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12" name="组合 20"/>
              <p:cNvGrpSpPr/>
              <p:nvPr/>
            </p:nvGrpSpPr>
            <p:grpSpPr>
              <a:xfrm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22" name="直接连接符 21"/>
                <p:cNvCxnSpPr/>
                <p:nvPr/>
              </p:nvCxnSpPr>
              <p:spPr>
                <a:xfrm>
                  <a:off x="9567224" y="4277350"/>
                  <a:ext cx="0" cy="185675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 flipH="1">
                  <a:off x="9567214" y="4277340"/>
                  <a:ext cx="1869136" cy="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15" name="组合 23"/>
            <p:cNvGrpSpPr/>
            <p:nvPr/>
          </p:nvGrpSpPr>
          <p:grpSpPr>
            <a:xfrm rot="5400000">
              <a:off x="-40702" y="5276872"/>
              <a:ext cx="1579097" cy="1578858"/>
              <a:chOff x="9579914" y="4258290"/>
              <a:chExt cx="2944317" cy="2943871"/>
            </a:xfrm>
          </p:grpSpPr>
          <p:cxnSp>
            <p:nvCxnSpPr>
              <p:cNvPr id="25" name="直接连接符 24"/>
              <p:cNvCxnSpPr/>
              <p:nvPr/>
            </p:nvCxnSpPr>
            <p:spPr>
              <a:xfrm rot="16200000" flipH="1">
                <a:off x="9589662" y="4267592"/>
                <a:ext cx="2931159" cy="2937958"/>
              </a:xfrm>
              <a:prstGeom prst="line">
                <a:avLst/>
              </a:prstGeom>
              <a:ln w="19050">
                <a:solidFill>
                  <a:schemeClr val="bg1">
                    <a:alpha val="3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17" name="组合 25"/>
              <p:cNvGrpSpPr/>
              <p:nvPr/>
            </p:nvGrpSpPr>
            <p:grpSpPr>
              <a:xfrm>
                <a:off x="9579914" y="4258290"/>
                <a:ext cx="2432165" cy="2411221"/>
                <a:chOff x="9567214" y="4277340"/>
                <a:chExt cx="2432165" cy="2411221"/>
              </a:xfrm>
            </p:grpSpPr>
            <p:cxnSp>
              <p:nvCxnSpPr>
                <p:cNvPr id="27" name="直接连接符 26"/>
                <p:cNvCxnSpPr/>
                <p:nvPr/>
              </p:nvCxnSpPr>
              <p:spPr>
                <a:xfrm rot="16200000" flipH="1">
                  <a:off x="8361619" y="5482955"/>
                  <a:ext cx="2411212" cy="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/>
                <p:nvPr/>
              </p:nvCxnSpPr>
              <p:spPr>
                <a:xfrm rot="16200000" flipV="1">
                  <a:off x="10783286" y="3061247"/>
                  <a:ext cx="0" cy="2432165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20" name="组合 28"/>
            <p:cNvGrpSpPr/>
            <p:nvPr/>
          </p:nvGrpSpPr>
          <p:grpSpPr>
            <a:xfrm rot="5400000">
              <a:off x="839093" y="6000280"/>
              <a:ext cx="1579097" cy="1578858"/>
              <a:chOff x="9579914" y="4258290"/>
              <a:chExt cx="2944317" cy="2943871"/>
            </a:xfrm>
          </p:grpSpPr>
          <p:cxnSp>
            <p:nvCxnSpPr>
              <p:cNvPr id="30" name="直接连接符 29"/>
              <p:cNvCxnSpPr/>
              <p:nvPr/>
            </p:nvCxnSpPr>
            <p:spPr>
              <a:xfrm rot="16200000" flipH="1">
                <a:off x="9589662" y="4267592"/>
                <a:ext cx="2931159" cy="2937958"/>
              </a:xfrm>
              <a:prstGeom prst="line">
                <a:avLst/>
              </a:prstGeom>
              <a:ln w="19050">
                <a:solidFill>
                  <a:schemeClr val="bg1">
                    <a:alpha val="3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22" name="组合 30"/>
              <p:cNvGrpSpPr/>
              <p:nvPr/>
            </p:nvGrpSpPr>
            <p:grpSpPr>
              <a:xfrm>
                <a:off x="9579914" y="4258290"/>
                <a:ext cx="1869136" cy="1856760"/>
                <a:chOff x="9567214" y="4277340"/>
                <a:chExt cx="1869136" cy="1856760"/>
              </a:xfrm>
            </p:grpSpPr>
            <p:cxnSp>
              <p:nvCxnSpPr>
                <p:cNvPr id="32" name="直接连接符 31"/>
                <p:cNvCxnSpPr/>
                <p:nvPr/>
              </p:nvCxnSpPr>
              <p:spPr>
                <a:xfrm>
                  <a:off x="9567224" y="4277350"/>
                  <a:ext cx="0" cy="185675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 flipH="1">
                  <a:off x="9567214" y="4277340"/>
                  <a:ext cx="1869136" cy="0"/>
                </a:xfrm>
                <a:prstGeom prst="line">
                  <a:avLst/>
                </a:prstGeom>
                <a:ln w="19050">
                  <a:solidFill>
                    <a:schemeClr val="bg1">
                      <a:alpha val="3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6" name="椭圆 35"/>
          <p:cNvSpPr/>
          <p:nvPr/>
        </p:nvSpPr>
        <p:spPr>
          <a:xfrm flipV="1">
            <a:off x="9161463" y="2794000"/>
            <a:ext cx="304800" cy="304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椭圆 36"/>
          <p:cNvSpPr/>
          <p:nvPr/>
        </p:nvSpPr>
        <p:spPr>
          <a:xfrm flipV="1">
            <a:off x="9923463" y="1384300"/>
            <a:ext cx="606425" cy="606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27" name="文本框 128"/>
          <p:cNvSpPr txBox="1"/>
          <p:nvPr/>
        </p:nvSpPr>
        <p:spPr>
          <a:xfrm>
            <a:off x="4687888" y="3900488"/>
            <a:ext cx="3157537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2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Thực trạng</a:t>
            </a:r>
            <a:endParaRPr lang="en-US" altLang="zh-CN" sz="32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389552" y="2157163"/>
            <a:ext cx="1412874" cy="1577402"/>
            <a:chOff x="6016626" y="5110164"/>
            <a:chExt cx="231775" cy="258763"/>
          </a:xfrm>
          <a:solidFill>
            <a:schemeClr val="bg1"/>
          </a:solidFill>
        </p:grpSpPr>
        <p:sp>
          <p:nvSpPr>
            <p:cNvPr id="40" name="Rectangle 74"/>
            <p:cNvSpPr>
              <a:spLocks noChangeArrowheads="1"/>
            </p:cNvSpPr>
            <p:nvPr/>
          </p:nvSpPr>
          <p:spPr bwMode="auto">
            <a:xfrm>
              <a:off x="6119813" y="5281614"/>
              <a:ext cx="23813" cy="87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Freeform 75"/>
            <p:cNvSpPr/>
            <p:nvPr/>
          </p:nvSpPr>
          <p:spPr bwMode="auto">
            <a:xfrm>
              <a:off x="6016626" y="5110164"/>
              <a:ext cx="207963" cy="73025"/>
            </a:xfrm>
            <a:custGeom>
              <a:avLst/>
              <a:gdLst>
                <a:gd name="T0" fmla="*/ 115 w 231"/>
                <a:gd name="T1" fmla="*/ 28 h 81"/>
                <a:gd name="T2" fmla="*/ 30 w 231"/>
                <a:gd name="T3" fmla="*/ 28 h 81"/>
                <a:gd name="T4" fmla="*/ 25 w 231"/>
                <a:gd name="T5" fmla="*/ 30 h 81"/>
                <a:gd name="T6" fmla="*/ 2 w 231"/>
                <a:gd name="T7" fmla="*/ 50 h 81"/>
                <a:gd name="T8" fmla="*/ 0 w 231"/>
                <a:gd name="T9" fmla="*/ 54 h 81"/>
                <a:gd name="T10" fmla="*/ 0 w 231"/>
                <a:gd name="T11" fmla="*/ 55 h 81"/>
                <a:gd name="T12" fmla="*/ 2 w 231"/>
                <a:gd name="T13" fmla="*/ 60 h 81"/>
                <a:gd name="T14" fmla="*/ 25 w 231"/>
                <a:gd name="T15" fmla="*/ 79 h 81"/>
                <a:gd name="T16" fmla="*/ 30 w 231"/>
                <a:gd name="T17" fmla="*/ 81 h 81"/>
                <a:gd name="T18" fmla="*/ 229 w 231"/>
                <a:gd name="T19" fmla="*/ 81 h 81"/>
                <a:gd name="T20" fmla="*/ 231 w 231"/>
                <a:gd name="T21" fmla="*/ 78 h 81"/>
                <a:gd name="T22" fmla="*/ 231 w 231"/>
                <a:gd name="T23" fmla="*/ 31 h 81"/>
                <a:gd name="T24" fmla="*/ 229 w 231"/>
                <a:gd name="T25" fmla="*/ 28 h 81"/>
                <a:gd name="T26" fmla="*/ 142 w 231"/>
                <a:gd name="T27" fmla="*/ 28 h 81"/>
                <a:gd name="T28" fmla="*/ 142 w 231"/>
                <a:gd name="T29" fmla="*/ 13 h 81"/>
                <a:gd name="T30" fmla="*/ 142 w 231"/>
                <a:gd name="T31" fmla="*/ 0 h 81"/>
                <a:gd name="T32" fmla="*/ 115 w 231"/>
                <a:gd name="T33" fmla="*/ 0 h 81"/>
                <a:gd name="T34" fmla="*/ 115 w 231"/>
                <a:gd name="T35" fmla="*/ 13 h 81"/>
                <a:gd name="T36" fmla="*/ 115 w 231"/>
                <a:gd name="T37" fmla="*/ 2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1" h="81">
                  <a:moveTo>
                    <a:pt x="115" y="28"/>
                  </a:moveTo>
                  <a:cubicBezTo>
                    <a:pt x="30" y="28"/>
                    <a:pt x="30" y="28"/>
                    <a:pt x="30" y="28"/>
                  </a:cubicBezTo>
                  <a:cubicBezTo>
                    <a:pt x="28" y="28"/>
                    <a:pt x="26" y="29"/>
                    <a:pt x="25" y="3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1"/>
                    <a:pt x="0" y="53"/>
                    <a:pt x="0" y="5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9"/>
                    <a:pt x="2" y="60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6" y="80"/>
                    <a:pt x="28" y="81"/>
                    <a:pt x="30" y="81"/>
                  </a:cubicBezTo>
                  <a:cubicBezTo>
                    <a:pt x="229" y="81"/>
                    <a:pt x="229" y="81"/>
                    <a:pt x="229" y="81"/>
                  </a:cubicBezTo>
                  <a:cubicBezTo>
                    <a:pt x="230" y="81"/>
                    <a:pt x="231" y="80"/>
                    <a:pt x="231" y="78"/>
                  </a:cubicBezTo>
                  <a:cubicBezTo>
                    <a:pt x="231" y="31"/>
                    <a:pt x="231" y="31"/>
                    <a:pt x="231" y="31"/>
                  </a:cubicBezTo>
                  <a:cubicBezTo>
                    <a:pt x="231" y="30"/>
                    <a:pt x="230" y="28"/>
                    <a:pt x="229" y="28"/>
                  </a:cubicBezTo>
                  <a:cubicBezTo>
                    <a:pt x="142" y="28"/>
                    <a:pt x="142" y="28"/>
                    <a:pt x="142" y="28"/>
                  </a:cubicBezTo>
                  <a:cubicBezTo>
                    <a:pt x="142" y="13"/>
                    <a:pt x="142" y="13"/>
                    <a:pt x="142" y="13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Freeform 76"/>
            <p:cNvSpPr/>
            <p:nvPr/>
          </p:nvSpPr>
          <p:spPr bwMode="auto">
            <a:xfrm>
              <a:off x="6040438" y="5197476"/>
              <a:ext cx="207963" cy="71438"/>
            </a:xfrm>
            <a:custGeom>
              <a:avLst/>
              <a:gdLst>
                <a:gd name="T0" fmla="*/ 89 w 231"/>
                <a:gd name="T1" fmla="*/ 27 h 80"/>
                <a:gd name="T2" fmla="*/ 3 w 231"/>
                <a:gd name="T3" fmla="*/ 27 h 80"/>
                <a:gd name="T4" fmla="*/ 0 w 231"/>
                <a:gd name="T5" fmla="*/ 30 h 80"/>
                <a:gd name="T6" fmla="*/ 0 w 231"/>
                <a:gd name="T7" fmla="*/ 77 h 80"/>
                <a:gd name="T8" fmla="*/ 3 w 231"/>
                <a:gd name="T9" fmla="*/ 80 h 80"/>
                <a:gd name="T10" fmla="*/ 202 w 231"/>
                <a:gd name="T11" fmla="*/ 80 h 80"/>
                <a:gd name="T12" fmla="*/ 206 w 231"/>
                <a:gd name="T13" fmla="*/ 78 h 80"/>
                <a:gd name="T14" fmla="*/ 229 w 231"/>
                <a:gd name="T15" fmla="*/ 59 h 80"/>
                <a:gd name="T16" fmla="*/ 231 w 231"/>
                <a:gd name="T17" fmla="*/ 54 h 80"/>
                <a:gd name="T18" fmla="*/ 231 w 231"/>
                <a:gd name="T19" fmla="*/ 53 h 80"/>
                <a:gd name="T20" fmla="*/ 229 w 231"/>
                <a:gd name="T21" fmla="*/ 49 h 80"/>
                <a:gd name="T22" fmla="*/ 206 w 231"/>
                <a:gd name="T23" fmla="*/ 29 h 80"/>
                <a:gd name="T24" fmla="*/ 202 w 231"/>
                <a:gd name="T25" fmla="*/ 27 h 80"/>
                <a:gd name="T26" fmla="*/ 116 w 231"/>
                <a:gd name="T27" fmla="*/ 27 h 80"/>
                <a:gd name="T28" fmla="*/ 116 w 231"/>
                <a:gd name="T29" fmla="*/ 12 h 80"/>
                <a:gd name="T30" fmla="*/ 116 w 231"/>
                <a:gd name="T31" fmla="*/ 1 h 80"/>
                <a:gd name="T32" fmla="*/ 116 w 231"/>
                <a:gd name="T33" fmla="*/ 0 h 80"/>
                <a:gd name="T34" fmla="*/ 89 w 231"/>
                <a:gd name="T35" fmla="*/ 0 h 80"/>
                <a:gd name="T36" fmla="*/ 89 w 231"/>
                <a:gd name="T37" fmla="*/ 1 h 80"/>
                <a:gd name="T38" fmla="*/ 89 w 231"/>
                <a:gd name="T39" fmla="*/ 12 h 80"/>
                <a:gd name="T40" fmla="*/ 89 w 231"/>
                <a:gd name="T41" fmla="*/ 2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1" h="80">
                  <a:moveTo>
                    <a:pt x="89" y="27"/>
                  </a:moveTo>
                  <a:cubicBezTo>
                    <a:pt x="3" y="27"/>
                    <a:pt x="3" y="27"/>
                    <a:pt x="3" y="27"/>
                  </a:cubicBezTo>
                  <a:cubicBezTo>
                    <a:pt x="1" y="27"/>
                    <a:pt x="0" y="29"/>
                    <a:pt x="0" y="3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9"/>
                    <a:pt x="1" y="80"/>
                    <a:pt x="3" y="80"/>
                  </a:cubicBezTo>
                  <a:cubicBezTo>
                    <a:pt x="202" y="80"/>
                    <a:pt x="202" y="80"/>
                    <a:pt x="202" y="80"/>
                  </a:cubicBezTo>
                  <a:cubicBezTo>
                    <a:pt x="203" y="80"/>
                    <a:pt x="205" y="79"/>
                    <a:pt x="206" y="78"/>
                  </a:cubicBezTo>
                  <a:cubicBezTo>
                    <a:pt x="229" y="59"/>
                    <a:pt x="229" y="59"/>
                    <a:pt x="229" y="59"/>
                  </a:cubicBezTo>
                  <a:cubicBezTo>
                    <a:pt x="230" y="58"/>
                    <a:pt x="231" y="55"/>
                    <a:pt x="231" y="54"/>
                  </a:cubicBezTo>
                  <a:cubicBezTo>
                    <a:pt x="231" y="53"/>
                    <a:pt x="231" y="53"/>
                    <a:pt x="231" y="53"/>
                  </a:cubicBezTo>
                  <a:cubicBezTo>
                    <a:pt x="231" y="52"/>
                    <a:pt x="230" y="50"/>
                    <a:pt x="229" y="49"/>
                  </a:cubicBezTo>
                  <a:cubicBezTo>
                    <a:pt x="206" y="29"/>
                    <a:pt x="206" y="29"/>
                    <a:pt x="206" y="29"/>
                  </a:cubicBezTo>
                  <a:cubicBezTo>
                    <a:pt x="205" y="28"/>
                    <a:pt x="203" y="27"/>
                    <a:pt x="202" y="27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89" y="12"/>
                    <a:pt x="89" y="12"/>
                    <a:pt x="89" y="12"/>
                  </a:cubicBezTo>
                  <a:lnTo>
                    <a:pt x="89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7" grpId="0"/>
      <p:bldP spid="822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文本框 128"/>
          <p:cNvSpPr txBox="1"/>
          <p:nvPr/>
        </p:nvSpPr>
        <p:spPr>
          <a:xfrm>
            <a:off x="173038" y="266700"/>
            <a:ext cx="2589212" cy="398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0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Add your title</a:t>
            </a: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85750"/>
            <a:ext cx="123825" cy="35242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19" name="图片 5"/>
          <p:cNvPicPr>
            <a:picLocks noChangeAspect="1"/>
          </p:cNvPicPr>
          <p:nvPr/>
        </p:nvPicPr>
        <p:blipFill>
          <a:blip r:embed="rId1"/>
          <a:srcRect r="17947"/>
          <a:stretch>
            <a:fillRect/>
          </a:stretch>
        </p:blipFill>
        <p:spPr>
          <a:xfrm>
            <a:off x="203200" y="3744913"/>
            <a:ext cx="1958975" cy="1958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0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785938"/>
            <a:ext cx="1958975" cy="1958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1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150" y="3744913"/>
            <a:ext cx="1960563" cy="1958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2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713" y="1785938"/>
            <a:ext cx="1958975" cy="1958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3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0688" y="3744913"/>
            <a:ext cx="1958975" cy="1958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4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9663" y="1785938"/>
            <a:ext cx="1958975" cy="1958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203200" y="1785938"/>
            <a:ext cx="1958975" cy="195897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8925" y="2314575"/>
            <a:ext cx="1787525" cy="576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rPr>
              <a:t>Add your words here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rPr>
              <a:t>, </a:t>
            </a:r>
            <a:r>
              <a:rPr kumimoji="0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rPr>
              <a:t>according to your need to draw the text box size.</a:t>
            </a:r>
            <a:endParaRPr kumimoji="0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62175" y="3744913"/>
            <a:ext cx="1958975" cy="195897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47900" y="4275138"/>
            <a:ext cx="1787525" cy="576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050" strike="noStrike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rPr>
              <a:t>Add your words here</a:t>
            </a:r>
            <a:r>
              <a:rPr lang="en-US" sz="1050" strike="noStrike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rPr>
              <a:t>, </a:t>
            </a:r>
            <a:r>
              <a:rPr sz="1050" strike="noStrike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rPr>
              <a:t>according to your need to draw the text box size.</a:t>
            </a:r>
            <a:endParaRPr kumimoji="0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21150" y="1785938"/>
            <a:ext cx="1960563" cy="195897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87825" y="2314575"/>
            <a:ext cx="1827213" cy="576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rPr>
              <a:t>Add your words here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rPr>
              <a:t>, </a:t>
            </a:r>
            <a:r>
              <a:rPr kumimoji="0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rPr>
              <a:t>according to your need to draw the text box size.</a:t>
            </a:r>
            <a:endParaRPr kumimoji="0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81713" y="3744913"/>
            <a:ext cx="1958975" cy="195897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81725" y="4275138"/>
            <a:ext cx="1758950" cy="576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050" strike="noStrike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rPr>
              <a:t>Add your words here</a:t>
            </a:r>
            <a:r>
              <a:rPr lang="en-US" sz="1050" strike="noStrike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rPr>
              <a:t>, </a:t>
            </a:r>
            <a:r>
              <a:rPr sz="1050" strike="noStrike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rPr>
              <a:t>according to your need to draw the text box size.</a:t>
            </a:r>
            <a:endParaRPr kumimoji="0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040688" y="1785938"/>
            <a:ext cx="1958975" cy="195897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097838" y="2314575"/>
            <a:ext cx="1844675" cy="576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rPr>
              <a:t>Add your words here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rPr>
              <a:t>, </a:t>
            </a:r>
            <a:r>
              <a:rPr kumimoji="0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rPr>
              <a:t>according to your need to draw the text box size.</a:t>
            </a:r>
            <a:endParaRPr kumimoji="0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999663" y="3744913"/>
            <a:ext cx="1958975" cy="195897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094913" y="4275138"/>
            <a:ext cx="1773238" cy="576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050" strike="noStrike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rPr>
              <a:t>Add your words here</a:t>
            </a:r>
            <a:r>
              <a:rPr lang="en-US" sz="1050" strike="noStrike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rPr>
              <a:t>, </a:t>
            </a:r>
            <a:r>
              <a:rPr sz="1050" strike="noStrike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rPr>
              <a:t>according to your need to draw the text box size.</a:t>
            </a:r>
            <a:endParaRPr kumimoji="0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download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36650"/>
            <a:ext cx="12218670" cy="3322955"/>
          </a:xfrm>
          <a:prstGeom prst="rect">
            <a:avLst/>
          </a:prstGeom>
        </p:spPr>
      </p:pic>
      <p:grpSp>
        <p:nvGrpSpPr>
          <p:cNvPr id="10242" name="组合 6"/>
          <p:cNvGrpSpPr/>
          <p:nvPr/>
        </p:nvGrpSpPr>
        <p:grpSpPr>
          <a:xfrm>
            <a:off x="8416925" y="4011613"/>
            <a:ext cx="898525" cy="898525"/>
            <a:chOff x="8370200" y="4030665"/>
            <a:chExt cx="1146629" cy="1146629"/>
          </a:xfrm>
        </p:grpSpPr>
        <p:sp>
          <p:nvSpPr>
            <p:cNvPr id="8" name="矩形 7"/>
            <p:cNvSpPr/>
            <p:nvPr/>
          </p:nvSpPr>
          <p:spPr>
            <a:xfrm>
              <a:off x="8370200" y="4030665"/>
              <a:ext cx="1146629" cy="1146629"/>
            </a:xfrm>
            <a:prstGeom prst="rect">
              <a:avLst/>
            </a:prstGeom>
            <a:solidFill>
              <a:srgbClr val="99C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244" name="Freeform 122"/>
            <p:cNvSpPr/>
            <p:nvPr/>
          </p:nvSpPr>
          <p:spPr>
            <a:xfrm>
              <a:off x="8659534" y="4351016"/>
              <a:ext cx="567959" cy="567959"/>
            </a:xfrm>
            <a:custGeom>
              <a:avLst/>
              <a:gdLst/>
              <a:ahLst/>
              <a:cxnLst>
                <a:cxn ang="0">
                  <a:pos x="524872" y="354485"/>
                </a:cxn>
                <a:cxn ang="0">
                  <a:pos x="424990" y="364277"/>
                </a:cxn>
                <a:cxn ang="0">
                  <a:pos x="311398" y="248727"/>
                </a:cxn>
                <a:cxn ang="0">
                  <a:pos x="562084" y="97924"/>
                </a:cxn>
                <a:cxn ang="0">
                  <a:pos x="518997" y="54837"/>
                </a:cxn>
                <a:cxn ang="0">
                  <a:pos x="197806" y="137094"/>
                </a:cxn>
                <a:cxn ang="0">
                  <a:pos x="80298" y="17626"/>
                </a:cxn>
                <a:cxn ang="0">
                  <a:pos x="17626" y="17626"/>
                </a:cxn>
                <a:cxn ang="0">
                  <a:pos x="17626" y="80298"/>
                </a:cxn>
                <a:cxn ang="0">
                  <a:pos x="137094" y="197806"/>
                </a:cxn>
                <a:cxn ang="0">
                  <a:pos x="54837" y="518997"/>
                </a:cxn>
                <a:cxn ang="0">
                  <a:pos x="97924" y="562084"/>
                </a:cxn>
                <a:cxn ang="0">
                  <a:pos x="248727" y="311398"/>
                </a:cxn>
                <a:cxn ang="0">
                  <a:pos x="362319" y="424990"/>
                </a:cxn>
                <a:cxn ang="0">
                  <a:pos x="354485" y="526831"/>
                </a:cxn>
                <a:cxn ang="0">
                  <a:pos x="397571" y="567959"/>
                </a:cxn>
                <a:cxn ang="0">
                  <a:pos x="458284" y="458284"/>
                </a:cxn>
                <a:cxn ang="0">
                  <a:pos x="567959" y="397571"/>
                </a:cxn>
                <a:cxn ang="0">
                  <a:pos x="524872" y="354485"/>
                </a:cxn>
              </a:cxnLst>
              <a:pathLst>
                <a:path w="290" h="290">
                  <a:moveTo>
                    <a:pt x="268" y="181"/>
                  </a:moveTo>
                  <a:cubicBezTo>
                    <a:pt x="217" y="186"/>
                    <a:pt x="217" y="186"/>
                    <a:pt x="217" y="186"/>
                  </a:cubicBezTo>
                  <a:cubicBezTo>
                    <a:pt x="159" y="127"/>
                    <a:pt x="159" y="127"/>
                    <a:pt x="159" y="127"/>
                  </a:cubicBezTo>
                  <a:cubicBezTo>
                    <a:pt x="287" y="50"/>
                    <a:pt x="287" y="50"/>
                    <a:pt x="287" y="50"/>
                  </a:cubicBezTo>
                  <a:cubicBezTo>
                    <a:pt x="265" y="28"/>
                    <a:pt x="265" y="28"/>
                    <a:pt x="265" y="28"/>
                  </a:cubicBezTo>
                  <a:cubicBezTo>
                    <a:pt x="101" y="70"/>
                    <a:pt x="101" y="70"/>
                    <a:pt x="101" y="7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32" y="0"/>
                    <a:pt x="18" y="0"/>
                    <a:pt x="9" y="9"/>
                  </a:cubicBezTo>
                  <a:cubicBezTo>
                    <a:pt x="0" y="18"/>
                    <a:pt x="0" y="32"/>
                    <a:pt x="9" y="41"/>
                  </a:cubicBezTo>
                  <a:cubicBezTo>
                    <a:pt x="70" y="101"/>
                    <a:pt x="70" y="101"/>
                    <a:pt x="70" y="101"/>
                  </a:cubicBezTo>
                  <a:cubicBezTo>
                    <a:pt x="28" y="265"/>
                    <a:pt x="28" y="265"/>
                    <a:pt x="28" y="265"/>
                  </a:cubicBezTo>
                  <a:cubicBezTo>
                    <a:pt x="50" y="287"/>
                    <a:pt x="50" y="287"/>
                    <a:pt x="50" y="287"/>
                  </a:cubicBezTo>
                  <a:cubicBezTo>
                    <a:pt x="127" y="159"/>
                    <a:pt x="127" y="159"/>
                    <a:pt x="127" y="159"/>
                  </a:cubicBezTo>
                  <a:cubicBezTo>
                    <a:pt x="185" y="217"/>
                    <a:pt x="185" y="217"/>
                    <a:pt x="185" y="217"/>
                  </a:cubicBezTo>
                  <a:cubicBezTo>
                    <a:pt x="181" y="269"/>
                    <a:pt x="181" y="269"/>
                    <a:pt x="181" y="269"/>
                  </a:cubicBezTo>
                  <a:cubicBezTo>
                    <a:pt x="203" y="290"/>
                    <a:pt x="203" y="290"/>
                    <a:pt x="203" y="290"/>
                  </a:cubicBezTo>
                  <a:cubicBezTo>
                    <a:pt x="234" y="234"/>
                    <a:pt x="234" y="234"/>
                    <a:pt x="234" y="234"/>
                  </a:cubicBezTo>
                  <a:cubicBezTo>
                    <a:pt x="290" y="203"/>
                    <a:pt x="290" y="203"/>
                    <a:pt x="290" y="203"/>
                  </a:cubicBezTo>
                  <a:lnTo>
                    <a:pt x="268" y="18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0245" name="组合 9"/>
          <p:cNvGrpSpPr/>
          <p:nvPr/>
        </p:nvGrpSpPr>
        <p:grpSpPr>
          <a:xfrm>
            <a:off x="10279063" y="4011613"/>
            <a:ext cx="900112" cy="898525"/>
            <a:chOff x="10322980" y="4030665"/>
            <a:chExt cx="1146629" cy="1146629"/>
          </a:xfrm>
        </p:grpSpPr>
        <p:sp>
          <p:nvSpPr>
            <p:cNvPr id="11" name="矩形 10"/>
            <p:cNvSpPr/>
            <p:nvPr/>
          </p:nvSpPr>
          <p:spPr>
            <a:xfrm>
              <a:off x="10322980" y="4030665"/>
              <a:ext cx="1146629" cy="1146629"/>
            </a:xfrm>
            <a:prstGeom prst="rect">
              <a:avLst/>
            </a:prstGeom>
            <a:solidFill>
              <a:srgbClr val="99C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247" name="Freeform 32"/>
            <p:cNvSpPr/>
            <p:nvPr/>
          </p:nvSpPr>
          <p:spPr>
            <a:xfrm>
              <a:off x="10670831" y="4360067"/>
              <a:ext cx="450925" cy="561074"/>
            </a:xfrm>
            <a:custGeom>
              <a:avLst/>
              <a:gdLst/>
              <a:ahLst/>
              <a:cxnLst>
                <a:cxn ang="0">
                  <a:pos x="450925" y="0"/>
                </a:cxn>
                <a:cxn ang="0">
                  <a:pos x="0" y="0"/>
                </a:cxn>
                <a:cxn ang="0">
                  <a:pos x="193254" y="222092"/>
                </a:cxn>
                <a:cxn ang="0">
                  <a:pos x="193254" y="473406"/>
                </a:cxn>
                <a:cxn ang="0">
                  <a:pos x="89795" y="561074"/>
                </a:cxn>
                <a:cxn ang="0">
                  <a:pos x="361130" y="561074"/>
                </a:cxn>
                <a:cxn ang="0">
                  <a:pos x="257671" y="473406"/>
                </a:cxn>
                <a:cxn ang="0">
                  <a:pos x="257671" y="222092"/>
                </a:cxn>
                <a:cxn ang="0">
                  <a:pos x="450925" y="0"/>
                </a:cxn>
              </a:cxnLst>
              <a:pathLst>
                <a:path w="231" h="288">
                  <a:moveTo>
                    <a:pt x="2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8"/>
                    <a:pt x="43" y="106"/>
                    <a:pt x="99" y="114"/>
                  </a:cubicBezTo>
                  <a:cubicBezTo>
                    <a:pt x="99" y="243"/>
                    <a:pt x="99" y="243"/>
                    <a:pt x="99" y="243"/>
                  </a:cubicBezTo>
                  <a:cubicBezTo>
                    <a:pt x="68" y="248"/>
                    <a:pt x="46" y="266"/>
                    <a:pt x="46" y="288"/>
                  </a:cubicBezTo>
                  <a:cubicBezTo>
                    <a:pt x="185" y="288"/>
                    <a:pt x="185" y="288"/>
                    <a:pt x="185" y="288"/>
                  </a:cubicBezTo>
                  <a:cubicBezTo>
                    <a:pt x="185" y="266"/>
                    <a:pt x="162" y="248"/>
                    <a:pt x="132" y="243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88" y="106"/>
                    <a:pt x="231" y="58"/>
                    <a:pt x="23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0248" name="组合 12"/>
          <p:cNvGrpSpPr/>
          <p:nvPr/>
        </p:nvGrpSpPr>
        <p:grpSpPr>
          <a:xfrm>
            <a:off x="4691063" y="4011613"/>
            <a:ext cx="898525" cy="898525"/>
            <a:chOff x="4464638" y="4030665"/>
            <a:chExt cx="1146629" cy="1146629"/>
          </a:xfrm>
        </p:grpSpPr>
        <p:sp>
          <p:nvSpPr>
            <p:cNvPr id="14" name="矩形 13"/>
            <p:cNvSpPr/>
            <p:nvPr/>
          </p:nvSpPr>
          <p:spPr>
            <a:xfrm>
              <a:off x="4464638" y="4030665"/>
              <a:ext cx="1146629" cy="1146629"/>
            </a:xfrm>
            <a:prstGeom prst="rect">
              <a:avLst/>
            </a:prstGeom>
            <a:solidFill>
              <a:srgbClr val="99C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Freeform 114"/>
            <p:cNvSpPr>
              <a:spLocks noEditPoints="1"/>
            </p:cNvSpPr>
            <p:nvPr/>
          </p:nvSpPr>
          <p:spPr bwMode="auto">
            <a:xfrm>
              <a:off x="4753972" y="4173707"/>
              <a:ext cx="567959" cy="784815"/>
            </a:xfrm>
            <a:custGeom>
              <a:avLst/>
              <a:gdLst>
                <a:gd name="T0" fmla="*/ 37 w 73"/>
                <a:gd name="T1" fmla="*/ 0 h 100"/>
                <a:gd name="T2" fmla="*/ 63 w 73"/>
                <a:gd name="T3" fmla="*/ 9 h 100"/>
                <a:gd name="T4" fmla="*/ 73 w 73"/>
                <a:gd name="T5" fmla="*/ 33 h 100"/>
                <a:gd name="T6" fmla="*/ 73 w 73"/>
                <a:gd name="T7" fmla="*/ 40 h 100"/>
                <a:gd name="T8" fmla="*/ 70 w 73"/>
                <a:gd name="T9" fmla="*/ 47 h 100"/>
                <a:gd name="T10" fmla="*/ 50 w 73"/>
                <a:gd name="T11" fmla="*/ 74 h 100"/>
                <a:gd name="T12" fmla="*/ 48 w 73"/>
                <a:gd name="T13" fmla="*/ 76 h 100"/>
                <a:gd name="T14" fmla="*/ 48 w 73"/>
                <a:gd name="T15" fmla="*/ 80 h 100"/>
                <a:gd name="T16" fmla="*/ 46 w 73"/>
                <a:gd name="T17" fmla="*/ 80 h 100"/>
                <a:gd name="T18" fmla="*/ 44 w 73"/>
                <a:gd name="T19" fmla="*/ 80 h 100"/>
                <a:gd name="T20" fmla="*/ 38 w 73"/>
                <a:gd name="T21" fmla="*/ 80 h 100"/>
                <a:gd name="T22" fmla="*/ 36 w 73"/>
                <a:gd name="T23" fmla="*/ 80 h 100"/>
                <a:gd name="T24" fmla="*/ 31 w 73"/>
                <a:gd name="T25" fmla="*/ 80 h 100"/>
                <a:gd name="T26" fmla="*/ 29 w 73"/>
                <a:gd name="T27" fmla="*/ 80 h 100"/>
                <a:gd name="T28" fmla="*/ 27 w 73"/>
                <a:gd name="T29" fmla="*/ 80 h 100"/>
                <a:gd name="T30" fmla="*/ 27 w 73"/>
                <a:gd name="T31" fmla="*/ 80 h 100"/>
                <a:gd name="T32" fmla="*/ 27 w 73"/>
                <a:gd name="T33" fmla="*/ 76 h 100"/>
                <a:gd name="T34" fmla="*/ 21 w 73"/>
                <a:gd name="T35" fmla="*/ 70 h 100"/>
                <a:gd name="T36" fmla="*/ 0 w 73"/>
                <a:gd name="T37" fmla="*/ 33 h 100"/>
                <a:gd name="T38" fmla="*/ 11 w 73"/>
                <a:gd name="T39" fmla="*/ 9 h 100"/>
                <a:gd name="T40" fmla="*/ 37 w 73"/>
                <a:gd name="T41" fmla="*/ 0 h 100"/>
                <a:gd name="T42" fmla="*/ 45 w 73"/>
                <a:gd name="T43" fmla="*/ 86 h 100"/>
                <a:gd name="T44" fmla="*/ 43 w 73"/>
                <a:gd name="T45" fmla="*/ 100 h 100"/>
                <a:gd name="T46" fmla="*/ 31 w 73"/>
                <a:gd name="T47" fmla="*/ 100 h 100"/>
                <a:gd name="T48" fmla="*/ 30 w 73"/>
                <a:gd name="T49" fmla="*/ 86 h 100"/>
                <a:gd name="T50" fmla="*/ 45 w 73"/>
                <a:gd name="T51" fmla="*/ 86 h 100"/>
                <a:gd name="T52" fmla="*/ 37 w 73"/>
                <a:gd name="T53" fmla="*/ 74 h 100"/>
                <a:gd name="T54" fmla="*/ 43 w 73"/>
                <a:gd name="T55" fmla="*/ 74 h 100"/>
                <a:gd name="T56" fmla="*/ 48 w 73"/>
                <a:gd name="T57" fmla="*/ 6 h 100"/>
                <a:gd name="T58" fmla="*/ 37 w 73"/>
                <a:gd name="T59" fmla="*/ 4 h 100"/>
                <a:gd name="T60" fmla="*/ 36 w 73"/>
                <a:gd name="T61" fmla="*/ 4 h 100"/>
                <a:gd name="T62" fmla="*/ 37 w 73"/>
                <a:gd name="T63" fmla="*/ 74 h 100"/>
                <a:gd name="T64" fmla="*/ 17 w 73"/>
                <a:gd name="T65" fmla="*/ 10 h 100"/>
                <a:gd name="T66" fmla="*/ 16 w 73"/>
                <a:gd name="T67" fmla="*/ 58 h 100"/>
                <a:gd name="T68" fmla="*/ 25 w 73"/>
                <a:gd name="T69" fmla="*/ 67 h 100"/>
                <a:gd name="T70" fmla="*/ 30 w 73"/>
                <a:gd name="T71" fmla="*/ 72 h 100"/>
                <a:gd name="T72" fmla="*/ 27 w 73"/>
                <a:gd name="T73" fmla="*/ 5 h 100"/>
                <a:gd name="T74" fmla="*/ 17 w 73"/>
                <a:gd name="T75" fmla="*/ 10 h 100"/>
                <a:gd name="T76" fmla="*/ 60 w 73"/>
                <a:gd name="T77" fmla="*/ 13 h 100"/>
                <a:gd name="T78" fmla="*/ 56 w 73"/>
                <a:gd name="T79" fmla="*/ 60 h 100"/>
                <a:gd name="T80" fmla="*/ 66 w 73"/>
                <a:gd name="T81" fmla="*/ 45 h 100"/>
                <a:gd name="T82" fmla="*/ 68 w 73"/>
                <a:gd name="T83" fmla="*/ 39 h 100"/>
                <a:gd name="T84" fmla="*/ 69 w 73"/>
                <a:gd name="T85" fmla="*/ 33 h 100"/>
                <a:gd name="T86" fmla="*/ 60 w 73"/>
                <a:gd name="T87" fmla="*/ 1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" h="100">
                  <a:moveTo>
                    <a:pt x="37" y="0"/>
                  </a:moveTo>
                  <a:cubicBezTo>
                    <a:pt x="47" y="0"/>
                    <a:pt x="56" y="3"/>
                    <a:pt x="63" y="9"/>
                  </a:cubicBezTo>
                  <a:cubicBezTo>
                    <a:pt x="69" y="15"/>
                    <a:pt x="73" y="24"/>
                    <a:pt x="73" y="33"/>
                  </a:cubicBezTo>
                  <a:cubicBezTo>
                    <a:pt x="73" y="36"/>
                    <a:pt x="73" y="38"/>
                    <a:pt x="73" y="40"/>
                  </a:cubicBezTo>
                  <a:cubicBezTo>
                    <a:pt x="72" y="43"/>
                    <a:pt x="71" y="45"/>
                    <a:pt x="70" y="47"/>
                  </a:cubicBezTo>
                  <a:cubicBezTo>
                    <a:pt x="68" y="53"/>
                    <a:pt x="56" y="67"/>
                    <a:pt x="50" y="74"/>
                  </a:cubicBezTo>
                  <a:cubicBezTo>
                    <a:pt x="49" y="75"/>
                    <a:pt x="48" y="75"/>
                    <a:pt x="48" y="76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76"/>
                    <a:pt x="27" y="76"/>
                    <a:pt x="27" y="76"/>
                  </a:cubicBezTo>
                  <a:cubicBezTo>
                    <a:pt x="25" y="74"/>
                    <a:pt x="23" y="72"/>
                    <a:pt x="21" y="70"/>
                  </a:cubicBezTo>
                  <a:cubicBezTo>
                    <a:pt x="11" y="60"/>
                    <a:pt x="0" y="48"/>
                    <a:pt x="0" y="33"/>
                  </a:cubicBezTo>
                  <a:cubicBezTo>
                    <a:pt x="0" y="24"/>
                    <a:pt x="4" y="15"/>
                    <a:pt x="11" y="9"/>
                  </a:cubicBezTo>
                  <a:cubicBezTo>
                    <a:pt x="18" y="3"/>
                    <a:pt x="27" y="0"/>
                    <a:pt x="37" y="0"/>
                  </a:cubicBezTo>
                  <a:close/>
                  <a:moveTo>
                    <a:pt x="45" y="86"/>
                  </a:moveTo>
                  <a:cubicBezTo>
                    <a:pt x="43" y="100"/>
                    <a:pt x="43" y="100"/>
                    <a:pt x="43" y="100"/>
                  </a:cubicBezTo>
                  <a:cubicBezTo>
                    <a:pt x="31" y="100"/>
                    <a:pt x="31" y="100"/>
                    <a:pt x="31" y="100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45" y="86"/>
                    <a:pt x="45" y="86"/>
                    <a:pt x="45" y="86"/>
                  </a:cubicBezTo>
                  <a:close/>
                  <a:moveTo>
                    <a:pt x="37" y="74"/>
                  </a:moveTo>
                  <a:cubicBezTo>
                    <a:pt x="43" y="74"/>
                    <a:pt x="43" y="74"/>
                    <a:pt x="43" y="74"/>
                  </a:cubicBezTo>
                  <a:cubicBezTo>
                    <a:pt x="49" y="49"/>
                    <a:pt x="54" y="27"/>
                    <a:pt x="48" y="6"/>
                  </a:cubicBezTo>
                  <a:cubicBezTo>
                    <a:pt x="44" y="5"/>
                    <a:pt x="41" y="4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4" y="27"/>
                    <a:pt x="36" y="51"/>
                    <a:pt x="37" y="74"/>
                  </a:cubicBezTo>
                  <a:close/>
                  <a:moveTo>
                    <a:pt x="17" y="10"/>
                  </a:moveTo>
                  <a:cubicBezTo>
                    <a:pt x="5" y="25"/>
                    <a:pt x="6" y="41"/>
                    <a:pt x="16" y="58"/>
                  </a:cubicBezTo>
                  <a:cubicBezTo>
                    <a:pt x="19" y="61"/>
                    <a:pt x="22" y="64"/>
                    <a:pt x="25" y="67"/>
                  </a:cubicBezTo>
                  <a:cubicBezTo>
                    <a:pt x="26" y="69"/>
                    <a:pt x="28" y="70"/>
                    <a:pt x="30" y="72"/>
                  </a:cubicBezTo>
                  <a:cubicBezTo>
                    <a:pt x="24" y="52"/>
                    <a:pt x="13" y="25"/>
                    <a:pt x="27" y="5"/>
                  </a:cubicBezTo>
                  <a:cubicBezTo>
                    <a:pt x="23" y="6"/>
                    <a:pt x="20" y="8"/>
                    <a:pt x="17" y="10"/>
                  </a:cubicBezTo>
                  <a:close/>
                  <a:moveTo>
                    <a:pt x="60" y="13"/>
                  </a:moveTo>
                  <a:cubicBezTo>
                    <a:pt x="66" y="27"/>
                    <a:pt x="63" y="45"/>
                    <a:pt x="56" y="60"/>
                  </a:cubicBezTo>
                  <a:cubicBezTo>
                    <a:pt x="60" y="54"/>
                    <a:pt x="65" y="49"/>
                    <a:pt x="66" y="45"/>
                  </a:cubicBezTo>
                  <a:cubicBezTo>
                    <a:pt x="67" y="43"/>
                    <a:pt x="67" y="41"/>
                    <a:pt x="68" y="39"/>
                  </a:cubicBezTo>
                  <a:cubicBezTo>
                    <a:pt x="68" y="37"/>
                    <a:pt x="69" y="35"/>
                    <a:pt x="69" y="33"/>
                  </a:cubicBezTo>
                  <a:cubicBezTo>
                    <a:pt x="69" y="25"/>
                    <a:pt x="65" y="18"/>
                    <a:pt x="60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0251" name="组合 15"/>
          <p:cNvGrpSpPr/>
          <p:nvPr/>
        </p:nvGrpSpPr>
        <p:grpSpPr>
          <a:xfrm>
            <a:off x="2828925" y="4011613"/>
            <a:ext cx="898525" cy="898525"/>
            <a:chOff x="2511857" y="4030665"/>
            <a:chExt cx="1146629" cy="1146629"/>
          </a:xfrm>
        </p:grpSpPr>
        <p:sp>
          <p:nvSpPr>
            <p:cNvPr id="17" name="矩形 16"/>
            <p:cNvSpPr/>
            <p:nvPr/>
          </p:nvSpPr>
          <p:spPr>
            <a:xfrm>
              <a:off x="2511857" y="4030665"/>
              <a:ext cx="1146629" cy="1146629"/>
            </a:xfrm>
            <a:prstGeom prst="rect">
              <a:avLst/>
            </a:prstGeom>
            <a:solidFill>
              <a:srgbClr val="99C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reeform 145"/>
            <p:cNvSpPr>
              <a:spLocks noEditPoints="1"/>
            </p:cNvSpPr>
            <p:nvPr/>
          </p:nvSpPr>
          <p:spPr bwMode="auto">
            <a:xfrm>
              <a:off x="2731600" y="4256256"/>
              <a:ext cx="771046" cy="777930"/>
            </a:xfrm>
            <a:custGeom>
              <a:avLst/>
              <a:gdLst>
                <a:gd name="T0" fmla="*/ 43 w 98"/>
                <a:gd name="T1" fmla="*/ 76 h 99"/>
                <a:gd name="T2" fmla="*/ 40 w 98"/>
                <a:gd name="T3" fmla="*/ 70 h 99"/>
                <a:gd name="T4" fmla="*/ 37 w 98"/>
                <a:gd name="T5" fmla="*/ 74 h 99"/>
                <a:gd name="T6" fmla="*/ 35 w 98"/>
                <a:gd name="T7" fmla="*/ 76 h 99"/>
                <a:gd name="T8" fmla="*/ 32 w 98"/>
                <a:gd name="T9" fmla="*/ 75 h 99"/>
                <a:gd name="T10" fmla="*/ 2 w 98"/>
                <a:gd name="T11" fmla="*/ 45 h 99"/>
                <a:gd name="T12" fmla="*/ 7 w 98"/>
                <a:gd name="T13" fmla="*/ 10 h 99"/>
                <a:gd name="T14" fmla="*/ 40 w 98"/>
                <a:gd name="T15" fmla="*/ 26 h 99"/>
                <a:gd name="T16" fmla="*/ 71 w 98"/>
                <a:gd name="T17" fmla="*/ 0 h 99"/>
                <a:gd name="T18" fmla="*/ 48 w 98"/>
                <a:gd name="T19" fmla="*/ 79 h 99"/>
                <a:gd name="T20" fmla="*/ 35 w 98"/>
                <a:gd name="T21" fmla="*/ 99 h 99"/>
                <a:gd name="T22" fmla="*/ 29 w 98"/>
                <a:gd name="T23" fmla="*/ 95 h 99"/>
                <a:gd name="T24" fmla="*/ 43 w 98"/>
                <a:gd name="T25" fmla="*/ 76 h 99"/>
                <a:gd name="T26" fmla="*/ 47 w 98"/>
                <a:gd name="T27" fmla="*/ 57 h 99"/>
                <a:gd name="T28" fmla="*/ 50 w 98"/>
                <a:gd name="T29" fmla="*/ 63 h 99"/>
                <a:gd name="T30" fmla="*/ 65 w 98"/>
                <a:gd name="T31" fmla="*/ 18 h 99"/>
                <a:gd name="T32" fmla="*/ 47 w 98"/>
                <a:gd name="T33" fmla="*/ 32 h 99"/>
                <a:gd name="T34" fmla="*/ 46 w 98"/>
                <a:gd name="T35" fmla="*/ 34 h 99"/>
                <a:gd name="T36" fmla="*/ 47 w 98"/>
                <a:gd name="T37" fmla="*/ 57 h 99"/>
                <a:gd name="T38" fmla="*/ 28 w 98"/>
                <a:gd name="T39" fmla="*/ 63 h 99"/>
                <a:gd name="T40" fmla="*/ 16 w 98"/>
                <a:gd name="T41" fmla="*/ 24 h 99"/>
                <a:gd name="T42" fmla="*/ 16 w 98"/>
                <a:gd name="T43" fmla="*/ 24 h 99"/>
                <a:gd name="T44" fmla="*/ 33 w 98"/>
                <a:gd name="T45" fmla="*/ 61 h 99"/>
                <a:gd name="T46" fmla="*/ 13 w 98"/>
                <a:gd name="T47" fmla="*/ 21 h 99"/>
                <a:gd name="T48" fmla="*/ 10 w 98"/>
                <a:gd name="T49" fmla="*/ 44 h 99"/>
                <a:gd name="T50" fmla="*/ 28 w 98"/>
                <a:gd name="T51" fmla="*/ 63 h 99"/>
                <a:gd name="T52" fmla="*/ 55 w 98"/>
                <a:gd name="T53" fmla="*/ 64 h 99"/>
                <a:gd name="T54" fmla="*/ 68 w 98"/>
                <a:gd name="T55" fmla="*/ 18 h 99"/>
                <a:gd name="T56" fmla="*/ 55 w 98"/>
                <a:gd name="T57" fmla="*/ 6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8" h="99">
                  <a:moveTo>
                    <a:pt x="43" y="76"/>
                  </a:moveTo>
                  <a:cubicBezTo>
                    <a:pt x="42" y="75"/>
                    <a:pt x="41" y="73"/>
                    <a:pt x="40" y="70"/>
                  </a:cubicBezTo>
                  <a:cubicBezTo>
                    <a:pt x="39" y="71"/>
                    <a:pt x="38" y="73"/>
                    <a:pt x="37" y="74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2"/>
                    <a:pt x="4" y="62"/>
                    <a:pt x="2" y="45"/>
                  </a:cubicBezTo>
                  <a:cubicBezTo>
                    <a:pt x="0" y="28"/>
                    <a:pt x="10" y="19"/>
                    <a:pt x="7" y="10"/>
                  </a:cubicBezTo>
                  <a:cubicBezTo>
                    <a:pt x="21" y="13"/>
                    <a:pt x="33" y="19"/>
                    <a:pt x="40" y="26"/>
                  </a:cubicBezTo>
                  <a:cubicBezTo>
                    <a:pt x="52" y="11"/>
                    <a:pt x="67" y="11"/>
                    <a:pt x="71" y="0"/>
                  </a:cubicBezTo>
                  <a:cubicBezTo>
                    <a:pt x="98" y="38"/>
                    <a:pt x="94" y="74"/>
                    <a:pt x="48" y="79"/>
                  </a:cubicBezTo>
                  <a:cubicBezTo>
                    <a:pt x="44" y="86"/>
                    <a:pt x="40" y="93"/>
                    <a:pt x="35" y="99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4" y="89"/>
                    <a:pt x="39" y="83"/>
                    <a:pt x="43" y="76"/>
                  </a:cubicBezTo>
                  <a:close/>
                  <a:moveTo>
                    <a:pt x="47" y="57"/>
                  </a:moveTo>
                  <a:cubicBezTo>
                    <a:pt x="48" y="60"/>
                    <a:pt x="49" y="62"/>
                    <a:pt x="50" y="63"/>
                  </a:cubicBezTo>
                  <a:cubicBezTo>
                    <a:pt x="56" y="49"/>
                    <a:pt x="61" y="33"/>
                    <a:pt x="65" y="18"/>
                  </a:cubicBezTo>
                  <a:cubicBezTo>
                    <a:pt x="61" y="22"/>
                    <a:pt x="53" y="24"/>
                    <a:pt x="47" y="32"/>
                  </a:cubicBezTo>
                  <a:cubicBezTo>
                    <a:pt x="47" y="33"/>
                    <a:pt x="46" y="33"/>
                    <a:pt x="46" y="34"/>
                  </a:cubicBezTo>
                  <a:cubicBezTo>
                    <a:pt x="50" y="41"/>
                    <a:pt x="50" y="49"/>
                    <a:pt x="47" y="57"/>
                  </a:cubicBezTo>
                  <a:close/>
                  <a:moveTo>
                    <a:pt x="28" y="63"/>
                  </a:moveTo>
                  <a:cubicBezTo>
                    <a:pt x="25" y="49"/>
                    <a:pt x="22" y="36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22" y="33"/>
                    <a:pt x="29" y="46"/>
                    <a:pt x="33" y="61"/>
                  </a:cubicBezTo>
                  <a:cubicBezTo>
                    <a:pt x="47" y="44"/>
                    <a:pt x="38" y="27"/>
                    <a:pt x="13" y="21"/>
                  </a:cubicBezTo>
                  <a:cubicBezTo>
                    <a:pt x="15" y="27"/>
                    <a:pt x="9" y="33"/>
                    <a:pt x="10" y="44"/>
                  </a:cubicBezTo>
                  <a:cubicBezTo>
                    <a:pt x="11" y="56"/>
                    <a:pt x="24" y="61"/>
                    <a:pt x="28" y="63"/>
                  </a:cubicBezTo>
                  <a:close/>
                  <a:moveTo>
                    <a:pt x="55" y="64"/>
                  </a:moveTo>
                  <a:cubicBezTo>
                    <a:pt x="80" y="60"/>
                    <a:pt x="83" y="40"/>
                    <a:pt x="68" y="18"/>
                  </a:cubicBezTo>
                  <a:cubicBezTo>
                    <a:pt x="67" y="31"/>
                    <a:pt x="62" y="48"/>
                    <a:pt x="55" y="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0254" name="组合 18"/>
          <p:cNvGrpSpPr/>
          <p:nvPr/>
        </p:nvGrpSpPr>
        <p:grpSpPr>
          <a:xfrm>
            <a:off x="965200" y="4011613"/>
            <a:ext cx="898525" cy="898525"/>
            <a:chOff x="559076" y="4030665"/>
            <a:chExt cx="1146629" cy="1146629"/>
          </a:xfrm>
        </p:grpSpPr>
        <p:sp>
          <p:nvSpPr>
            <p:cNvPr id="20" name="矩形 19"/>
            <p:cNvSpPr/>
            <p:nvPr/>
          </p:nvSpPr>
          <p:spPr>
            <a:xfrm>
              <a:off x="559076" y="4030665"/>
              <a:ext cx="1146629" cy="1146629"/>
            </a:xfrm>
            <a:prstGeom prst="rect">
              <a:avLst/>
            </a:prstGeom>
            <a:solidFill>
              <a:srgbClr val="99C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Freeform 168"/>
            <p:cNvSpPr>
              <a:spLocks noEditPoints="1"/>
            </p:cNvSpPr>
            <p:nvPr/>
          </p:nvSpPr>
          <p:spPr bwMode="auto">
            <a:xfrm>
              <a:off x="789502" y="4144486"/>
              <a:ext cx="753836" cy="774489"/>
            </a:xfrm>
            <a:custGeom>
              <a:avLst/>
              <a:gdLst>
                <a:gd name="T0" fmla="*/ 5 w 96"/>
                <a:gd name="T1" fmla="*/ 42 h 99"/>
                <a:gd name="T2" fmla="*/ 74 w 96"/>
                <a:gd name="T3" fmla="*/ 42 h 99"/>
                <a:gd name="T4" fmla="*/ 77 w 96"/>
                <a:gd name="T5" fmla="*/ 41 h 99"/>
                <a:gd name="T6" fmla="*/ 91 w 96"/>
                <a:gd name="T7" fmla="*/ 47 h 99"/>
                <a:gd name="T8" fmla="*/ 96 w 96"/>
                <a:gd name="T9" fmla="*/ 60 h 99"/>
                <a:gd name="T10" fmla="*/ 91 w 96"/>
                <a:gd name="T11" fmla="*/ 73 h 99"/>
                <a:gd name="T12" fmla="*/ 77 w 96"/>
                <a:gd name="T13" fmla="*/ 78 h 99"/>
                <a:gd name="T14" fmla="*/ 68 w 96"/>
                <a:gd name="T15" fmla="*/ 76 h 99"/>
                <a:gd name="T16" fmla="*/ 62 w 96"/>
                <a:gd name="T17" fmla="*/ 85 h 99"/>
                <a:gd name="T18" fmla="*/ 67 w 96"/>
                <a:gd name="T19" fmla="*/ 85 h 99"/>
                <a:gd name="T20" fmla="*/ 84 w 96"/>
                <a:gd name="T21" fmla="*/ 85 h 99"/>
                <a:gd name="T22" fmla="*/ 71 w 96"/>
                <a:gd name="T23" fmla="*/ 99 h 99"/>
                <a:gd name="T24" fmla="*/ 17 w 96"/>
                <a:gd name="T25" fmla="*/ 99 h 99"/>
                <a:gd name="T26" fmla="*/ 12 w 96"/>
                <a:gd name="T27" fmla="*/ 99 h 99"/>
                <a:gd name="T28" fmla="*/ 0 w 96"/>
                <a:gd name="T29" fmla="*/ 85 h 99"/>
                <a:gd name="T30" fmla="*/ 17 w 96"/>
                <a:gd name="T31" fmla="*/ 85 h 99"/>
                <a:gd name="T32" fmla="*/ 21 w 96"/>
                <a:gd name="T33" fmla="*/ 85 h 99"/>
                <a:gd name="T34" fmla="*/ 5 w 96"/>
                <a:gd name="T35" fmla="*/ 42 h 99"/>
                <a:gd name="T36" fmla="*/ 56 w 96"/>
                <a:gd name="T37" fmla="*/ 36 h 99"/>
                <a:gd name="T38" fmla="*/ 55 w 96"/>
                <a:gd name="T39" fmla="*/ 6 h 99"/>
                <a:gd name="T40" fmla="*/ 56 w 96"/>
                <a:gd name="T41" fmla="*/ 36 h 99"/>
                <a:gd name="T42" fmla="*/ 43 w 96"/>
                <a:gd name="T43" fmla="*/ 30 h 99"/>
                <a:gd name="T44" fmla="*/ 42 w 96"/>
                <a:gd name="T45" fmla="*/ 0 h 99"/>
                <a:gd name="T46" fmla="*/ 43 w 96"/>
                <a:gd name="T47" fmla="*/ 30 h 99"/>
                <a:gd name="T48" fmla="*/ 30 w 96"/>
                <a:gd name="T49" fmla="*/ 34 h 99"/>
                <a:gd name="T50" fmla="*/ 29 w 96"/>
                <a:gd name="T51" fmla="*/ 4 h 99"/>
                <a:gd name="T52" fmla="*/ 30 w 96"/>
                <a:gd name="T53" fmla="*/ 34 h 99"/>
                <a:gd name="T54" fmla="*/ 15 w 96"/>
                <a:gd name="T55" fmla="*/ 53 h 99"/>
                <a:gd name="T56" fmla="*/ 26 w 96"/>
                <a:gd name="T57" fmla="*/ 80 h 99"/>
                <a:gd name="T58" fmla="*/ 33 w 96"/>
                <a:gd name="T59" fmla="*/ 75 h 99"/>
                <a:gd name="T60" fmla="*/ 24 w 96"/>
                <a:gd name="T61" fmla="*/ 52 h 99"/>
                <a:gd name="T62" fmla="*/ 15 w 96"/>
                <a:gd name="T63" fmla="*/ 53 h 99"/>
                <a:gd name="T64" fmla="*/ 77 w 96"/>
                <a:gd name="T65" fmla="*/ 50 h 99"/>
                <a:gd name="T66" fmla="*/ 72 w 96"/>
                <a:gd name="T67" fmla="*/ 68 h 99"/>
                <a:gd name="T68" fmla="*/ 77 w 96"/>
                <a:gd name="T69" fmla="*/ 70 h 99"/>
                <a:gd name="T70" fmla="*/ 84 w 96"/>
                <a:gd name="T71" fmla="*/ 67 h 99"/>
                <a:gd name="T72" fmla="*/ 87 w 96"/>
                <a:gd name="T73" fmla="*/ 60 h 99"/>
                <a:gd name="T74" fmla="*/ 84 w 96"/>
                <a:gd name="T75" fmla="*/ 53 h 99"/>
                <a:gd name="T76" fmla="*/ 77 w 96"/>
                <a:gd name="T77" fmla="*/ 50 h 99"/>
                <a:gd name="T78" fmla="*/ 77 w 96"/>
                <a:gd name="T79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6" h="99">
                  <a:moveTo>
                    <a:pt x="5" y="42"/>
                  </a:moveTo>
                  <a:cubicBezTo>
                    <a:pt x="28" y="42"/>
                    <a:pt x="51" y="42"/>
                    <a:pt x="74" y="42"/>
                  </a:cubicBezTo>
                  <a:cubicBezTo>
                    <a:pt x="75" y="41"/>
                    <a:pt x="76" y="41"/>
                    <a:pt x="77" y="41"/>
                  </a:cubicBezTo>
                  <a:cubicBezTo>
                    <a:pt x="83" y="41"/>
                    <a:pt x="87" y="43"/>
                    <a:pt x="91" y="47"/>
                  </a:cubicBezTo>
                  <a:cubicBezTo>
                    <a:pt x="94" y="50"/>
                    <a:pt x="96" y="55"/>
                    <a:pt x="96" y="60"/>
                  </a:cubicBezTo>
                  <a:cubicBezTo>
                    <a:pt x="96" y="65"/>
                    <a:pt x="94" y="70"/>
                    <a:pt x="91" y="73"/>
                  </a:cubicBezTo>
                  <a:cubicBezTo>
                    <a:pt x="87" y="76"/>
                    <a:pt x="83" y="78"/>
                    <a:pt x="77" y="78"/>
                  </a:cubicBezTo>
                  <a:cubicBezTo>
                    <a:pt x="74" y="78"/>
                    <a:pt x="71" y="78"/>
                    <a:pt x="68" y="76"/>
                  </a:cubicBezTo>
                  <a:cubicBezTo>
                    <a:pt x="67" y="79"/>
                    <a:pt x="65" y="82"/>
                    <a:pt x="62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71" y="99"/>
                    <a:pt x="71" y="99"/>
                    <a:pt x="71" y="99"/>
                  </a:cubicBezTo>
                  <a:cubicBezTo>
                    <a:pt x="17" y="99"/>
                    <a:pt x="17" y="99"/>
                    <a:pt x="17" y="99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11" y="72"/>
                    <a:pt x="6" y="58"/>
                    <a:pt x="5" y="42"/>
                  </a:cubicBezTo>
                  <a:close/>
                  <a:moveTo>
                    <a:pt x="56" y="36"/>
                  </a:moveTo>
                  <a:cubicBezTo>
                    <a:pt x="42" y="15"/>
                    <a:pt x="59" y="19"/>
                    <a:pt x="55" y="6"/>
                  </a:cubicBezTo>
                  <a:cubicBezTo>
                    <a:pt x="64" y="18"/>
                    <a:pt x="50" y="19"/>
                    <a:pt x="56" y="36"/>
                  </a:cubicBezTo>
                  <a:close/>
                  <a:moveTo>
                    <a:pt x="43" y="30"/>
                  </a:moveTo>
                  <a:cubicBezTo>
                    <a:pt x="37" y="13"/>
                    <a:pt x="51" y="12"/>
                    <a:pt x="42" y="0"/>
                  </a:cubicBezTo>
                  <a:cubicBezTo>
                    <a:pt x="46" y="14"/>
                    <a:pt x="29" y="10"/>
                    <a:pt x="43" y="30"/>
                  </a:cubicBezTo>
                  <a:close/>
                  <a:moveTo>
                    <a:pt x="30" y="34"/>
                  </a:moveTo>
                  <a:cubicBezTo>
                    <a:pt x="16" y="14"/>
                    <a:pt x="33" y="18"/>
                    <a:pt x="29" y="4"/>
                  </a:cubicBezTo>
                  <a:cubicBezTo>
                    <a:pt x="38" y="17"/>
                    <a:pt x="24" y="17"/>
                    <a:pt x="30" y="34"/>
                  </a:cubicBezTo>
                  <a:close/>
                  <a:moveTo>
                    <a:pt x="15" y="53"/>
                  </a:moveTo>
                  <a:cubicBezTo>
                    <a:pt x="17" y="62"/>
                    <a:pt x="21" y="72"/>
                    <a:pt x="26" y="80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29" y="68"/>
                    <a:pt x="25" y="59"/>
                    <a:pt x="24" y="52"/>
                  </a:cubicBezTo>
                  <a:cubicBezTo>
                    <a:pt x="15" y="53"/>
                    <a:pt x="15" y="53"/>
                    <a:pt x="15" y="53"/>
                  </a:cubicBezTo>
                  <a:close/>
                  <a:moveTo>
                    <a:pt x="77" y="50"/>
                  </a:moveTo>
                  <a:cubicBezTo>
                    <a:pt x="76" y="56"/>
                    <a:pt x="74" y="62"/>
                    <a:pt x="72" y="68"/>
                  </a:cubicBezTo>
                  <a:cubicBezTo>
                    <a:pt x="74" y="69"/>
                    <a:pt x="75" y="70"/>
                    <a:pt x="77" y="70"/>
                  </a:cubicBezTo>
                  <a:cubicBezTo>
                    <a:pt x="80" y="70"/>
                    <a:pt x="83" y="69"/>
                    <a:pt x="84" y="67"/>
                  </a:cubicBezTo>
                  <a:cubicBezTo>
                    <a:pt x="86" y="65"/>
                    <a:pt x="87" y="63"/>
                    <a:pt x="87" y="60"/>
                  </a:cubicBezTo>
                  <a:cubicBezTo>
                    <a:pt x="87" y="57"/>
                    <a:pt x="86" y="55"/>
                    <a:pt x="84" y="53"/>
                  </a:cubicBezTo>
                  <a:cubicBezTo>
                    <a:pt x="83" y="51"/>
                    <a:pt x="80" y="50"/>
                    <a:pt x="77" y="50"/>
                  </a:cubicBezTo>
                  <a:cubicBezTo>
                    <a:pt x="77" y="50"/>
                    <a:pt x="77" y="50"/>
                    <a:pt x="77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0257" name="组合 21"/>
          <p:cNvGrpSpPr/>
          <p:nvPr/>
        </p:nvGrpSpPr>
        <p:grpSpPr>
          <a:xfrm>
            <a:off x="6554788" y="4011613"/>
            <a:ext cx="898525" cy="898525"/>
            <a:chOff x="6417419" y="4030665"/>
            <a:chExt cx="1146629" cy="1146629"/>
          </a:xfrm>
        </p:grpSpPr>
        <p:sp>
          <p:nvSpPr>
            <p:cNvPr id="23" name="矩形 22"/>
            <p:cNvSpPr/>
            <p:nvPr/>
          </p:nvSpPr>
          <p:spPr>
            <a:xfrm>
              <a:off x="6417419" y="4030665"/>
              <a:ext cx="1146629" cy="1146629"/>
            </a:xfrm>
            <a:prstGeom prst="rect">
              <a:avLst/>
            </a:prstGeom>
            <a:solidFill>
              <a:srgbClr val="99C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176"/>
            <p:cNvSpPr>
              <a:spLocks noEditPoints="1"/>
            </p:cNvSpPr>
            <p:nvPr/>
          </p:nvSpPr>
          <p:spPr bwMode="auto">
            <a:xfrm>
              <a:off x="6622727" y="4249435"/>
              <a:ext cx="795142" cy="709087"/>
            </a:xfrm>
            <a:custGeom>
              <a:avLst/>
              <a:gdLst>
                <a:gd name="T0" fmla="*/ 36 w 101"/>
                <a:gd name="T1" fmla="*/ 77 h 90"/>
                <a:gd name="T2" fmla="*/ 39 w 101"/>
                <a:gd name="T3" fmla="*/ 80 h 90"/>
                <a:gd name="T4" fmla="*/ 42 w 101"/>
                <a:gd name="T5" fmla="*/ 80 h 90"/>
                <a:gd name="T6" fmla="*/ 44 w 101"/>
                <a:gd name="T7" fmla="*/ 79 h 90"/>
                <a:gd name="T8" fmla="*/ 46 w 101"/>
                <a:gd name="T9" fmla="*/ 75 h 90"/>
                <a:gd name="T10" fmla="*/ 46 w 101"/>
                <a:gd name="T11" fmla="*/ 75 h 90"/>
                <a:gd name="T12" fmla="*/ 46 w 101"/>
                <a:gd name="T13" fmla="*/ 47 h 90"/>
                <a:gd name="T14" fmla="*/ 30 w 101"/>
                <a:gd name="T15" fmla="*/ 52 h 90"/>
                <a:gd name="T16" fmla="*/ 0 w 101"/>
                <a:gd name="T17" fmla="*/ 52 h 90"/>
                <a:gd name="T18" fmla="*/ 44 w 101"/>
                <a:gd name="T19" fmla="*/ 6 h 90"/>
                <a:gd name="T20" fmla="*/ 46 w 101"/>
                <a:gd name="T21" fmla="*/ 0 h 90"/>
                <a:gd name="T22" fmla="*/ 55 w 101"/>
                <a:gd name="T23" fmla="*/ 0 h 90"/>
                <a:gd name="T24" fmla="*/ 57 w 101"/>
                <a:gd name="T25" fmla="*/ 6 h 90"/>
                <a:gd name="T26" fmla="*/ 101 w 101"/>
                <a:gd name="T27" fmla="*/ 52 h 90"/>
                <a:gd name="T28" fmla="*/ 72 w 101"/>
                <a:gd name="T29" fmla="*/ 52 h 90"/>
                <a:gd name="T30" fmla="*/ 56 w 101"/>
                <a:gd name="T31" fmla="*/ 47 h 90"/>
                <a:gd name="T32" fmla="*/ 56 w 101"/>
                <a:gd name="T33" fmla="*/ 75 h 90"/>
                <a:gd name="T34" fmla="*/ 56 w 101"/>
                <a:gd name="T35" fmla="*/ 75 h 90"/>
                <a:gd name="T36" fmla="*/ 50 w 101"/>
                <a:gd name="T37" fmla="*/ 88 h 90"/>
                <a:gd name="T38" fmla="*/ 43 w 101"/>
                <a:gd name="T39" fmla="*/ 90 h 90"/>
                <a:gd name="T40" fmla="*/ 36 w 101"/>
                <a:gd name="T41" fmla="*/ 89 h 90"/>
                <a:gd name="T42" fmla="*/ 26 w 101"/>
                <a:gd name="T43" fmla="*/ 79 h 90"/>
                <a:gd name="T44" fmla="*/ 36 w 101"/>
                <a:gd name="T45" fmla="*/ 77 h 90"/>
                <a:gd name="T46" fmla="*/ 72 w 101"/>
                <a:gd name="T47" fmla="*/ 43 h 90"/>
                <a:gd name="T48" fmla="*/ 80 w 101"/>
                <a:gd name="T49" fmla="*/ 41 h 90"/>
                <a:gd name="T50" fmla="*/ 57 w 101"/>
                <a:gd name="T51" fmla="*/ 13 h 90"/>
                <a:gd name="T52" fmla="*/ 72 w 101"/>
                <a:gd name="T53" fmla="*/ 43 h 90"/>
                <a:gd name="T54" fmla="*/ 10 w 101"/>
                <a:gd name="T55" fmla="*/ 40 h 90"/>
                <a:gd name="T56" fmla="*/ 20 w 101"/>
                <a:gd name="T57" fmla="*/ 39 h 90"/>
                <a:gd name="T58" fmla="*/ 33 w 101"/>
                <a:gd name="T59" fmla="*/ 16 h 90"/>
                <a:gd name="T60" fmla="*/ 10 w 101"/>
                <a:gd name="T61" fmla="*/ 4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1" h="90">
                  <a:moveTo>
                    <a:pt x="36" y="77"/>
                  </a:moveTo>
                  <a:cubicBezTo>
                    <a:pt x="36" y="78"/>
                    <a:pt x="37" y="79"/>
                    <a:pt x="39" y="80"/>
                  </a:cubicBezTo>
                  <a:cubicBezTo>
                    <a:pt x="40" y="80"/>
                    <a:pt x="41" y="80"/>
                    <a:pt x="42" y="80"/>
                  </a:cubicBezTo>
                  <a:cubicBezTo>
                    <a:pt x="43" y="80"/>
                    <a:pt x="43" y="79"/>
                    <a:pt x="44" y="79"/>
                  </a:cubicBezTo>
                  <a:cubicBezTo>
                    <a:pt x="45" y="78"/>
                    <a:pt x="46" y="77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4" y="49"/>
                    <a:pt x="30" y="52"/>
                  </a:cubicBezTo>
                  <a:cubicBezTo>
                    <a:pt x="19" y="47"/>
                    <a:pt x="9" y="47"/>
                    <a:pt x="0" y="52"/>
                  </a:cubicBezTo>
                  <a:cubicBezTo>
                    <a:pt x="2" y="26"/>
                    <a:pt x="16" y="9"/>
                    <a:pt x="44" y="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85" y="9"/>
                    <a:pt x="99" y="26"/>
                    <a:pt x="101" y="52"/>
                  </a:cubicBezTo>
                  <a:cubicBezTo>
                    <a:pt x="92" y="47"/>
                    <a:pt x="83" y="47"/>
                    <a:pt x="72" y="52"/>
                  </a:cubicBezTo>
                  <a:cubicBezTo>
                    <a:pt x="67" y="49"/>
                    <a:pt x="63" y="47"/>
                    <a:pt x="56" y="47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81"/>
                    <a:pt x="54" y="85"/>
                    <a:pt x="50" y="88"/>
                  </a:cubicBezTo>
                  <a:cubicBezTo>
                    <a:pt x="48" y="89"/>
                    <a:pt x="45" y="90"/>
                    <a:pt x="43" y="90"/>
                  </a:cubicBezTo>
                  <a:cubicBezTo>
                    <a:pt x="40" y="90"/>
                    <a:pt x="38" y="90"/>
                    <a:pt x="36" y="89"/>
                  </a:cubicBezTo>
                  <a:cubicBezTo>
                    <a:pt x="31" y="88"/>
                    <a:pt x="27" y="84"/>
                    <a:pt x="26" y="79"/>
                  </a:cubicBezTo>
                  <a:cubicBezTo>
                    <a:pt x="36" y="77"/>
                    <a:pt x="36" y="77"/>
                    <a:pt x="36" y="77"/>
                  </a:cubicBezTo>
                  <a:close/>
                  <a:moveTo>
                    <a:pt x="72" y="43"/>
                  </a:moveTo>
                  <a:cubicBezTo>
                    <a:pt x="75" y="42"/>
                    <a:pt x="77" y="41"/>
                    <a:pt x="80" y="41"/>
                  </a:cubicBezTo>
                  <a:cubicBezTo>
                    <a:pt x="78" y="23"/>
                    <a:pt x="69" y="16"/>
                    <a:pt x="57" y="13"/>
                  </a:cubicBezTo>
                  <a:cubicBezTo>
                    <a:pt x="67" y="20"/>
                    <a:pt x="73" y="29"/>
                    <a:pt x="72" y="43"/>
                  </a:cubicBezTo>
                  <a:close/>
                  <a:moveTo>
                    <a:pt x="10" y="40"/>
                  </a:moveTo>
                  <a:cubicBezTo>
                    <a:pt x="14" y="40"/>
                    <a:pt x="17" y="40"/>
                    <a:pt x="20" y="39"/>
                  </a:cubicBezTo>
                  <a:cubicBezTo>
                    <a:pt x="25" y="31"/>
                    <a:pt x="29" y="23"/>
                    <a:pt x="33" y="16"/>
                  </a:cubicBezTo>
                  <a:cubicBezTo>
                    <a:pt x="20" y="19"/>
                    <a:pt x="13" y="27"/>
                    <a:pt x="10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80296" tIns="40148" rIns="80296" bIns="40148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8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260" name="矩形 24"/>
          <p:cNvSpPr/>
          <p:nvPr/>
        </p:nvSpPr>
        <p:spPr>
          <a:xfrm>
            <a:off x="823913" y="5514975"/>
            <a:ext cx="1059497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Nhiệt </a:t>
            </a:r>
            <a:r>
              <a:rPr lang="" altLang="en-US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đ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ộ Trái </a:t>
            </a:r>
            <a:r>
              <a:rPr lang="" altLang="en-US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đ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ất t</a:t>
            </a:r>
            <a:r>
              <a:rPr lang="" altLang="en-US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ă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ng.</a:t>
            </a:r>
            <a:b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</a:t>
            </a:r>
            <a:r>
              <a:rPr lang="" altLang="en-US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ă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ng tan ở hai cực.</a:t>
            </a: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" altLang="en-US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ư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ớc biển dâng.</a:t>
            </a: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Thời tiết cực </a:t>
            </a:r>
            <a:r>
              <a:rPr lang="" altLang="en-US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đ</a:t>
            </a:r>
            <a:r>
              <a:rPr lang="en-US" altLang="en-US" sz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oan (bão, hạn hán, cháy rừng…).</a:t>
            </a: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" grpId="0"/>
      <p:bldP spid="1026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文本框 128"/>
          <p:cNvSpPr txBox="1"/>
          <p:nvPr/>
        </p:nvSpPr>
        <p:spPr>
          <a:xfrm>
            <a:off x="173038" y="266700"/>
            <a:ext cx="2589212" cy="398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000" b="1" dirty="0">
                <a:solidFill>
                  <a:srgbClr val="FFFFFF"/>
                </a:solidFill>
                <a:latin typeface="Arial" panose="020B0604020202020204" pitchFamily="34" charset="0"/>
                <a:ea typeface="等线" pitchFamily="2" charset="-122"/>
              </a:rPr>
              <a:t>Add your title</a:t>
            </a:r>
            <a:endParaRPr lang="zh-CN" altLang="en-US" sz="2000" b="1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285750"/>
            <a:ext cx="123825" cy="352425"/>
          </a:xfrm>
          <a:prstGeom prst="rect">
            <a:avLst/>
          </a:prstGeom>
          <a:solidFill>
            <a:srgbClr val="99C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339" name="组合 5"/>
          <p:cNvGrpSpPr/>
          <p:nvPr>
            <p:custDataLst>
              <p:tags r:id="rId1"/>
            </p:custDataLst>
          </p:nvPr>
        </p:nvGrpSpPr>
        <p:grpSpPr>
          <a:xfrm>
            <a:off x="4162425" y="2049463"/>
            <a:ext cx="1522413" cy="2331084"/>
            <a:chOff x="4162255" y="2049081"/>
            <a:chExt cx="1523085" cy="2332493"/>
          </a:xfrm>
        </p:grpSpPr>
        <p:sp>
          <p:nvSpPr>
            <p:cNvPr id="7" name="椭圆 37"/>
            <p:cNvSpPr/>
            <p:nvPr>
              <p:custDataLst>
                <p:tags r:id="rId2"/>
              </p:custDataLst>
            </p:nvPr>
          </p:nvSpPr>
          <p:spPr>
            <a:xfrm>
              <a:off x="4162255" y="2049081"/>
              <a:ext cx="1523085" cy="1791782"/>
            </a:xfrm>
            <a:custGeom>
              <a:avLst/>
              <a:gdLst/>
              <a:ahLst/>
              <a:cxnLst/>
              <a:rect l="l" t="t" r="r" b="b"/>
              <a:pathLst>
                <a:path w="1224056" h="1440000">
                  <a:moveTo>
                    <a:pt x="720000" y="0"/>
                  </a:moveTo>
                  <a:cubicBezTo>
                    <a:pt x="916472" y="0"/>
                    <a:pt x="1094563" y="78694"/>
                    <a:pt x="1224056" y="206708"/>
                  </a:cubicBezTo>
                  <a:cubicBezTo>
                    <a:pt x="1090618" y="336923"/>
                    <a:pt x="1008112" y="518827"/>
                    <a:pt x="1008112" y="720000"/>
                  </a:cubicBezTo>
                  <a:cubicBezTo>
                    <a:pt x="1008112" y="921174"/>
                    <a:pt x="1090618" y="1103077"/>
                    <a:pt x="1224056" y="1233293"/>
                  </a:cubicBezTo>
                  <a:cubicBezTo>
                    <a:pt x="1094563" y="1361306"/>
                    <a:pt x="916472" y="1440000"/>
                    <a:pt x="720000" y="1440000"/>
                  </a:cubicBezTo>
                  <a:cubicBezTo>
                    <a:pt x="322355" y="1440000"/>
                    <a:pt x="0" y="1117645"/>
                    <a:pt x="0" y="720000"/>
                  </a:cubicBez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  <a:solidFill>
              <a:srgbClr val="99CA3B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8" name="TextBox 55"/>
            <p:cNvSpPr txBox="1"/>
            <p:nvPr>
              <p:custDataLst>
                <p:tags r:id="rId3"/>
              </p:custDataLst>
            </p:nvPr>
          </p:nvSpPr>
          <p:spPr>
            <a:xfrm>
              <a:off x="4278512" y="2738472"/>
              <a:ext cx="1025978" cy="164310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>
              <a:defPPr>
                <a:defRPr lang="zh-CN"/>
              </a:defPPr>
              <a:lvl1pPr>
                <a:defRPr sz="3200">
                  <a:latin typeface="Microsoft YaHei" panose="020B0503020204020204" pitchFamily="34" charset="-122"/>
                  <a:ea typeface="Microsoft YaHei" panose="020B0503020204020204" pitchFamily="34" charset="-122"/>
                  <a:cs typeface="Arial Unicode MS" pitchFamily="34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Arial Unicode MS" pitchFamily="34" charset="-122"/>
                  <a:sym typeface="+mn-ea"/>
                </a:rPr>
                <a:t>Nguyên nhân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 Unicode MS" pitchFamily="34" charset="-122"/>
                <a:sym typeface="+mn-ea"/>
              </a:endParaRPr>
            </a:p>
          </p:txBody>
        </p:sp>
      </p:grpSp>
      <p:grpSp>
        <p:nvGrpSpPr>
          <p:cNvPr id="14342" name="组合 8"/>
          <p:cNvGrpSpPr/>
          <p:nvPr>
            <p:custDataLst>
              <p:tags r:id="rId4"/>
            </p:custDataLst>
          </p:nvPr>
        </p:nvGrpSpPr>
        <p:grpSpPr>
          <a:xfrm>
            <a:off x="5719763" y="2019300"/>
            <a:ext cx="1790700" cy="1565275"/>
            <a:chOff x="5719229" y="2019949"/>
            <a:chExt cx="1791784" cy="1564555"/>
          </a:xfrm>
        </p:grpSpPr>
        <p:sp>
          <p:nvSpPr>
            <p:cNvPr id="10" name="椭圆 39"/>
            <p:cNvSpPr/>
            <p:nvPr>
              <p:custDataLst>
                <p:tags r:id="rId5"/>
              </p:custDataLst>
            </p:nvPr>
          </p:nvSpPr>
          <p:spPr>
            <a:xfrm>
              <a:off x="5719229" y="2019949"/>
              <a:ext cx="1791784" cy="1564555"/>
            </a:xfrm>
            <a:custGeom>
              <a:avLst/>
              <a:gdLst/>
              <a:ahLst/>
              <a:cxnLst/>
              <a:rect l="l" t="t" r="r" b="b"/>
              <a:pathLst>
                <a:path w="1440000" h="1257385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cubicBezTo>
                    <a:pt x="1440000" y="917842"/>
                    <a:pt x="1360205" y="1097046"/>
                    <a:pt x="1230860" y="1227004"/>
                  </a:cubicBezTo>
                  <a:cubicBezTo>
                    <a:pt x="1105781" y="1112548"/>
                    <a:pt x="938852" y="1044389"/>
                    <a:pt x="756004" y="1044389"/>
                  </a:cubicBezTo>
                  <a:cubicBezTo>
                    <a:pt x="556201" y="1044389"/>
                    <a:pt x="375406" y="1125775"/>
                    <a:pt x="245144" y="1257385"/>
                  </a:cubicBezTo>
                  <a:cubicBezTo>
                    <a:pt x="94059" y="1127625"/>
                    <a:pt x="0" y="934797"/>
                    <a:pt x="0" y="720000"/>
                  </a:cubicBez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  <a:solidFill>
              <a:srgbClr val="99CA3B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11" name="TextBox 73"/>
            <p:cNvSpPr txBox="1"/>
            <p:nvPr>
              <p:custDataLst>
                <p:tags r:id="rId6"/>
              </p:custDataLst>
            </p:nvPr>
          </p:nvSpPr>
          <p:spPr>
            <a:xfrm>
              <a:off x="6168728" y="2649056"/>
              <a:ext cx="994377" cy="306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>
                  <a:latin typeface="Microsoft YaHei" panose="020B0503020204020204" pitchFamily="34" charset="-122"/>
                  <a:ea typeface="Microsoft YaHei" panose="020B0503020204020204" pitchFamily="34" charset="-122"/>
                  <a:cs typeface="Arial Unicode MS" pitchFamily="34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Arial Unicode MS" pitchFamily="34" charset="-122"/>
                  <a:sym typeface="+mn-ea"/>
                </a:rPr>
                <a:t>Giải pháp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 Unicode MS" pitchFamily="34" charset="-122"/>
                <a:sym typeface="+mn-ea"/>
              </a:endParaRPr>
            </a:p>
          </p:txBody>
        </p:sp>
      </p:grpSp>
      <p:grpSp>
        <p:nvGrpSpPr>
          <p:cNvPr id="14345" name="组合 11"/>
          <p:cNvGrpSpPr/>
          <p:nvPr>
            <p:custDataLst>
              <p:tags r:id="rId7"/>
            </p:custDataLst>
          </p:nvPr>
        </p:nvGrpSpPr>
        <p:grpSpPr>
          <a:xfrm>
            <a:off x="5980113" y="3570288"/>
            <a:ext cx="1524000" cy="1792287"/>
            <a:chOff x="5980372" y="3570325"/>
            <a:chExt cx="1523085" cy="1791782"/>
          </a:xfrm>
        </p:grpSpPr>
        <p:sp>
          <p:nvSpPr>
            <p:cNvPr id="13" name="椭圆 44"/>
            <p:cNvSpPr/>
            <p:nvPr>
              <p:custDataLst>
                <p:tags r:id="rId8"/>
              </p:custDataLst>
            </p:nvPr>
          </p:nvSpPr>
          <p:spPr>
            <a:xfrm>
              <a:off x="5980372" y="3570325"/>
              <a:ext cx="1523085" cy="1791782"/>
            </a:xfrm>
            <a:custGeom>
              <a:avLst/>
              <a:gdLst/>
              <a:ahLst/>
              <a:cxnLst/>
              <a:rect l="l" t="t" r="r" b="b"/>
              <a:pathLst>
                <a:path w="1224056" h="1440000">
                  <a:moveTo>
                    <a:pt x="504056" y="0"/>
                  </a:moveTo>
                  <a:cubicBezTo>
                    <a:pt x="901701" y="0"/>
                    <a:pt x="1224056" y="322355"/>
                    <a:pt x="1224056" y="720000"/>
                  </a:cubicBezTo>
                  <a:cubicBezTo>
                    <a:pt x="1224056" y="1117645"/>
                    <a:pt x="901701" y="1440000"/>
                    <a:pt x="504056" y="1440000"/>
                  </a:cubicBezTo>
                  <a:cubicBezTo>
                    <a:pt x="307585" y="1440000"/>
                    <a:pt x="129493" y="1361306"/>
                    <a:pt x="0" y="1233293"/>
                  </a:cubicBezTo>
                  <a:cubicBezTo>
                    <a:pt x="133438" y="1103077"/>
                    <a:pt x="215944" y="921174"/>
                    <a:pt x="215944" y="720000"/>
                  </a:cubicBezTo>
                  <a:cubicBezTo>
                    <a:pt x="215944" y="518827"/>
                    <a:pt x="133438" y="336923"/>
                    <a:pt x="0" y="206708"/>
                  </a:cubicBezTo>
                  <a:cubicBezTo>
                    <a:pt x="129493" y="78694"/>
                    <a:pt x="307585" y="0"/>
                    <a:pt x="504056" y="0"/>
                  </a:cubicBezTo>
                  <a:close/>
                </a:path>
              </a:pathLst>
            </a:custGeom>
            <a:solidFill>
              <a:srgbClr val="99CA3B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endParaRPr>
            </a:p>
          </p:txBody>
        </p:sp>
        <p:sp>
          <p:nvSpPr>
            <p:cNvPr id="14" name="TextBox 74"/>
            <p:cNvSpPr txBox="1"/>
            <p:nvPr>
              <p:custDataLst>
                <p:tags r:id="rId9"/>
              </p:custDataLst>
            </p:nvPr>
          </p:nvSpPr>
          <p:spPr>
            <a:xfrm>
              <a:off x="6219591" y="4380317"/>
              <a:ext cx="1274949" cy="337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>
                  <a:latin typeface="Microsoft YaHei" panose="020B0503020204020204" pitchFamily="34" charset="-122"/>
                  <a:ea typeface="Microsoft YaHei" panose="020B0503020204020204" pitchFamily="34" charset="-122"/>
                  <a:cs typeface="Arial Unicode MS" pitchFamily="34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Arial Unicode MS" pitchFamily="34" charset="-122"/>
                  <a:sym typeface="+mn-ea"/>
                </a:rPr>
                <a:t>Thông điệp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 Unicode MS" pitchFamily="34" charset="-122"/>
                <a:sym typeface="+mn-ea"/>
              </a:endParaRPr>
            </a:p>
          </p:txBody>
        </p:sp>
      </p:grpSp>
      <p:grpSp>
        <p:nvGrpSpPr>
          <p:cNvPr id="14348" name="组合 14"/>
          <p:cNvGrpSpPr/>
          <p:nvPr>
            <p:custDataLst>
              <p:tags r:id="rId10"/>
            </p:custDataLst>
          </p:nvPr>
        </p:nvGrpSpPr>
        <p:grpSpPr>
          <a:xfrm>
            <a:off x="4141788" y="3863975"/>
            <a:ext cx="1960979" cy="1524000"/>
            <a:chOff x="4141235" y="3864128"/>
            <a:chExt cx="1962166" cy="1523254"/>
          </a:xfrm>
        </p:grpSpPr>
        <p:sp>
          <p:nvSpPr>
            <p:cNvPr id="16" name="椭圆 47"/>
            <p:cNvSpPr/>
            <p:nvPr>
              <p:custDataLst>
                <p:tags r:id="rId11"/>
              </p:custDataLst>
            </p:nvPr>
          </p:nvSpPr>
          <p:spPr>
            <a:xfrm>
              <a:off x="4141235" y="3864128"/>
              <a:ext cx="1791784" cy="1523254"/>
            </a:xfrm>
            <a:custGeom>
              <a:avLst/>
              <a:gdLst/>
              <a:ahLst/>
              <a:cxnLst/>
              <a:rect l="l" t="t" r="r" b="b"/>
              <a:pathLst>
                <a:path w="1440000" h="1224192">
                  <a:moveTo>
                    <a:pt x="206820" y="0"/>
                  </a:moveTo>
                  <a:cubicBezTo>
                    <a:pt x="337038" y="133353"/>
                    <a:pt x="518890" y="215807"/>
                    <a:pt x="720000" y="215807"/>
                  </a:cubicBezTo>
                  <a:cubicBezTo>
                    <a:pt x="921110" y="215807"/>
                    <a:pt x="1102962" y="133353"/>
                    <a:pt x="1233180" y="0"/>
                  </a:cubicBezTo>
                  <a:cubicBezTo>
                    <a:pt x="1361255" y="129514"/>
                    <a:pt x="1440000" y="307657"/>
                    <a:pt x="1440000" y="504192"/>
                  </a:cubicBezTo>
                  <a:cubicBezTo>
                    <a:pt x="1440000" y="901837"/>
                    <a:pt x="1117645" y="1224192"/>
                    <a:pt x="720000" y="1224192"/>
                  </a:cubicBezTo>
                  <a:cubicBezTo>
                    <a:pt x="322355" y="1224192"/>
                    <a:pt x="0" y="901837"/>
                    <a:pt x="0" y="504192"/>
                  </a:cubicBezTo>
                  <a:cubicBezTo>
                    <a:pt x="0" y="307657"/>
                    <a:pt x="78745" y="129514"/>
                    <a:pt x="206820" y="0"/>
                  </a:cubicBezTo>
                  <a:close/>
                </a:path>
              </a:pathLst>
            </a:custGeom>
            <a:solidFill>
              <a:srgbClr val="99CA3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TextBox 75"/>
            <p:cNvSpPr txBox="1"/>
            <p:nvPr>
              <p:custDataLst>
                <p:tags r:id="rId12"/>
              </p:custDataLst>
            </p:nvPr>
          </p:nvSpPr>
          <p:spPr>
            <a:xfrm>
              <a:off x="4471098" y="4488662"/>
              <a:ext cx="1632303" cy="5769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>
              <a:defPPr>
                <a:defRPr lang="zh-CN"/>
              </a:defPPr>
              <a:lvl1pPr>
                <a:defRPr sz="3200">
                  <a:latin typeface="Microsoft YaHei" panose="020B0503020204020204" pitchFamily="34" charset="-122"/>
                  <a:ea typeface="Microsoft YaHei" panose="020B0503020204020204" pitchFamily="34" charset="-122"/>
                  <a:cs typeface="Arial Unicode MS" pitchFamily="34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Arial Unicode MS" pitchFamily="34" charset="-122"/>
                  <a:sym typeface="+mn-ea"/>
                </a:rPr>
                <a:t>Hậu quả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 Unicode MS" pitchFamily="34" charset="-122"/>
                <a:sym typeface="+mn-ea"/>
              </a:endParaRPr>
            </a:p>
          </p:txBody>
        </p:sp>
      </p:grpSp>
      <p:cxnSp>
        <p:nvCxnSpPr>
          <p:cNvPr id="14351" name="直接连接符 17"/>
          <p:cNvCxnSpPr/>
          <p:nvPr>
            <p:custDataLst>
              <p:tags r:id="rId13"/>
            </p:custDataLst>
          </p:nvPr>
        </p:nvCxnSpPr>
        <p:spPr>
          <a:xfrm>
            <a:off x="3964940" y="1916430"/>
            <a:ext cx="0" cy="1546225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52" name="直接连接符 18"/>
          <p:cNvCxnSpPr/>
          <p:nvPr>
            <p:custDataLst>
              <p:tags r:id="rId14"/>
            </p:custDataLst>
          </p:nvPr>
        </p:nvCxnSpPr>
        <p:spPr>
          <a:xfrm>
            <a:off x="3965575" y="3876675"/>
            <a:ext cx="0" cy="1597025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53" name="直接连接符 19"/>
          <p:cNvCxnSpPr/>
          <p:nvPr>
            <p:custDataLst>
              <p:tags r:id="rId15"/>
            </p:custDataLst>
          </p:nvPr>
        </p:nvCxnSpPr>
        <p:spPr>
          <a:xfrm>
            <a:off x="7781925" y="3824288"/>
            <a:ext cx="0" cy="1598612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54" name="直接连接符 20"/>
          <p:cNvCxnSpPr/>
          <p:nvPr>
            <p:custDataLst>
              <p:tags r:id="rId16"/>
            </p:custDataLst>
          </p:nvPr>
        </p:nvCxnSpPr>
        <p:spPr>
          <a:xfrm>
            <a:off x="7781925" y="1916113"/>
            <a:ext cx="0" cy="1598612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55" name="直接连接符 21"/>
          <p:cNvCxnSpPr/>
          <p:nvPr>
            <p:custDataLst>
              <p:tags r:id="rId17"/>
            </p:custDataLst>
          </p:nvPr>
        </p:nvCxnSpPr>
        <p:spPr>
          <a:xfrm>
            <a:off x="7832725" y="3670300"/>
            <a:ext cx="3763963" cy="0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56" name="直接连接符 22"/>
          <p:cNvCxnSpPr/>
          <p:nvPr>
            <p:custDataLst>
              <p:tags r:id="rId18"/>
            </p:custDataLst>
          </p:nvPr>
        </p:nvCxnSpPr>
        <p:spPr>
          <a:xfrm flipH="1">
            <a:off x="201613" y="3670300"/>
            <a:ext cx="3660775" cy="0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58" name="矩形 1"/>
          <p:cNvSpPr/>
          <p:nvPr>
            <p:custDataLst>
              <p:tags r:id="rId19"/>
            </p:custDataLst>
          </p:nvPr>
        </p:nvSpPr>
        <p:spPr>
          <a:xfrm>
            <a:off x="438150" y="1949450"/>
            <a:ext cx="3840480" cy="151320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p>
            <a:pPr>
              <a:lnSpc>
                <a:spcPct val="150000"/>
              </a:lnSpc>
            </a:pP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Khí thải CO₂ từ giao thông, công nghiệp.</a:t>
            </a:r>
            <a:endParaRPr lang="en-US" altLang="en-US" sz="1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Phá rừng.</a:t>
            </a:r>
            <a:b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Sử dụng n</a:t>
            </a:r>
            <a:r>
              <a:rPr lang="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ă</a:t>
            </a: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ng l</a:t>
            </a:r>
            <a:r>
              <a:rPr lang="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ư</a:t>
            </a: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ợng hóa thạch.</a:t>
            </a:r>
            <a:endParaRPr lang="en-US" altLang="en-US" sz="1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Rác thải, nhựa.</a:t>
            </a:r>
            <a:endParaRPr lang="en-US" altLang="en-US" sz="12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14360" name="组合 26"/>
          <p:cNvGrpSpPr/>
          <p:nvPr>
            <p:custDataLst>
              <p:tags r:id="rId20"/>
            </p:custDataLst>
          </p:nvPr>
        </p:nvGrpSpPr>
        <p:grpSpPr>
          <a:xfrm>
            <a:off x="379730" y="3877628"/>
            <a:ext cx="3222625" cy="4054475"/>
            <a:chOff x="379771" y="3877461"/>
            <a:chExt cx="3223191" cy="4054904"/>
          </a:xfrm>
        </p:grpSpPr>
        <p:sp>
          <p:nvSpPr>
            <p:cNvPr id="14361" name="矩形 1"/>
            <p:cNvSpPr/>
            <p:nvPr>
              <p:custDataLst>
                <p:tags r:id="rId21"/>
              </p:custDataLst>
            </p:nvPr>
          </p:nvSpPr>
          <p:spPr>
            <a:xfrm>
              <a:off x="379771" y="3877461"/>
              <a:ext cx="3223191" cy="40549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noAutofit/>
            </a:bodyPr>
            <a:p>
              <a:pPr>
                <a:lnSpc>
                  <a:spcPct val="150000"/>
                </a:lnSpc>
              </a:pPr>
              <a:r>
                <a:rPr lang="en-US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Thiên tai th</a:t>
              </a:r>
              <a:r>
                <a:rPr lang="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ư</a:t>
              </a:r>
              <a:r>
                <a:rPr lang="en-US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ờng xuyên hơn.</a:t>
              </a:r>
              <a:endPara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Mất </a:t>
              </a:r>
              <a:r>
                <a:rPr lang="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đ</a:t>
              </a:r>
              <a:r>
                <a:rPr lang="en-US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a dạng sinh học.</a:t>
              </a:r>
              <a:endPara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Ảnh h</a:t>
              </a:r>
              <a:r>
                <a:rPr lang="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ư</a:t>
              </a:r>
              <a:r>
                <a:rPr lang="en-US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ởng sức khỏe con ng</a:t>
              </a:r>
              <a:r>
                <a:rPr lang="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ư</a:t>
              </a:r>
              <a:r>
                <a:rPr lang="en-US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ời.</a:t>
              </a:r>
              <a:endPara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Thiệt hại kinh tế toàn cầu.</a:t>
              </a:r>
              <a:endPara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22"/>
              </p:custDataLst>
            </p:nvPr>
          </p:nvSpPr>
          <p:spPr>
            <a:xfrm>
              <a:off x="812871" y="4453560"/>
              <a:ext cx="2483332" cy="2527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endParaRPr>
            </a:p>
          </p:txBody>
        </p:sp>
      </p:grpSp>
      <p:grpSp>
        <p:nvGrpSpPr>
          <p:cNvPr id="14363" name="组合 29"/>
          <p:cNvGrpSpPr/>
          <p:nvPr>
            <p:custDataLst>
              <p:tags r:id="rId23"/>
            </p:custDataLst>
          </p:nvPr>
        </p:nvGrpSpPr>
        <p:grpSpPr>
          <a:xfrm>
            <a:off x="8350250" y="2049463"/>
            <a:ext cx="3201035" cy="4621530"/>
            <a:chOff x="8349493" y="2049471"/>
            <a:chExt cx="3201597" cy="4619159"/>
          </a:xfrm>
        </p:grpSpPr>
        <p:sp>
          <p:nvSpPr>
            <p:cNvPr id="14364" name="矩形 1"/>
            <p:cNvSpPr/>
            <p:nvPr>
              <p:custDataLst>
                <p:tags r:id="rId24"/>
              </p:custDataLst>
            </p:nvPr>
          </p:nvSpPr>
          <p:spPr>
            <a:xfrm>
              <a:off x="8349493" y="2049471"/>
              <a:ext cx="3201597" cy="461915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noAutofit/>
            </a:bodyPr>
            <a:p>
              <a:pPr>
                <a:lnSpc>
                  <a:spcPct val="150000"/>
                </a:lnSpc>
              </a:pPr>
              <a:r>
                <a:rPr lang="en-US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Trồng cây, bảo vệ rừng.</a:t>
              </a:r>
              <a:endPara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Sử dụng n</a:t>
              </a:r>
              <a:r>
                <a:rPr lang="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ă</a:t>
              </a:r>
              <a:r>
                <a:rPr lang="en-US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ng l</a:t>
              </a:r>
              <a:r>
                <a:rPr lang="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ư</a:t>
              </a:r>
              <a:r>
                <a:rPr lang="en-US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ợng tái tạo (gió, mặt trời).</a:t>
              </a:r>
              <a:endPara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Tiết kiệm </a:t>
              </a:r>
              <a:r>
                <a:rPr lang="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đ</a:t>
              </a:r>
              <a:r>
                <a:rPr lang="en-US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iện, n</a:t>
              </a:r>
              <a:r>
                <a:rPr lang="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ư</a:t>
              </a:r>
              <a:r>
                <a:rPr lang="en-US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ớc, hạn chế nhựa.</a:t>
              </a:r>
              <a:endPara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Chính sách quốc tế (Hiệp </a:t>
              </a:r>
              <a:r>
                <a:rPr lang="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đ</a:t>
              </a:r>
              <a:r>
                <a:rPr lang="en-US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ịnh Paris).</a:t>
              </a:r>
              <a:endPara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2" name="矩形 31"/>
            <p:cNvSpPr/>
            <p:nvPr>
              <p:custDataLst>
                <p:tags r:id="rId25"/>
              </p:custDataLst>
            </p:nvPr>
          </p:nvSpPr>
          <p:spPr>
            <a:xfrm>
              <a:off x="8400256" y="2431236"/>
              <a:ext cx="2483332" cy="2526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endParaRPr>
            </a:p>
          </p:txBody>
        </p:sp>
      </p:grpSp>
      <p:grpSp>
        <p:nvGrpSpPr>
          <p:cNvPr id="14366" name="组合 32"/>
          <p:cNvGrpSpPr/>
          <p:nvPr>
            <p:custDataLst>
              <p:tags r:id="rId26"/>
            </p:custDataLst>
          </p:nvPr>
        </p:nvGrpSpPr>
        <p:grpSpPr>
          <a:xfrm>
            <a:off x="8350250" y="4075113"/>
            <a:ext cx="2533650" cy="1198880"/>
            <a:chOff x="8349493" y="4075506"/>
            <a:chExt cx="2534095" cy="1198265"/>
          </a:xfrm>
        </p:grpSpPr>
        <p:sp>
          <p:nvSpPr>
            <p:cNvPr id="14367" name="矩形 1"/>
            <p:cNvSpPr/>
            <p:nvPr>
              <p:custDataLst>
                <p:tags r:id="rId27"/>
              </p:custDataLst>
            </p:nvPr>
          </p:nvSpPr>
          <p:spPr>
            <a:xfrm>
              <a:off x="8349493" y="4075506"/>
              <a:ext cx="2534095" cy="1198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"Bảo vệ khí hậu – Bảo vệ t</a:t>
              </a:r>
              <a:r>
                <a:rPr lang="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ư</a:t>
              </a:r>
              <a:r>
                <a:rPr lang="en-US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ơng lai."</a:t>
              </a:r>
              <a:endPara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"Hành </a:t>
              </a:r>
              <a:r>
                <a:rPr lang="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đ</a:t>
              </a:r>
              <a:r>
                <a:rPr lang="en-US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ộng nhỏ, thay </a:t>
              </a:r>
              <a:r>
                <a:rPr lang="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đ</a:t>
              </a:r>
              <a:r>
                <a:rPr lang="en-US" altLang="en-US" sz="1200" b="1" dirty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ổi lớn."</a:t>
              </a:r>
              <a:endPara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5" name="矩形 34"/>
            <p:cNvSpPr/>
            <p:nvPr>
              <p:custDataLst>
                <p:tags r:id="rId28"/>
              </p:custDataLst>
            </p:nvPr>
          </p:nvSpPr>
          <p:spPr>
            <a:xfrm>
              <a:off x="8400256" y="4450924"/>
              <a:ext cx="2483332" cy="2526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8" grpId="0"/>
      <p:bldP spid="14358" grpId="1"/>
    </p:bldLst>
  </p:timing>
</p:sld>
</file>

<file path=ppt/tags/tag1.xml><?xml version="1.0" encoding="utf-8"?>
<p:tagLst xmlns:p="http://schemas.openxmlformats.org/presentationml/2006/main">
  <p:tag name="KSO_WM_DIAGRAM_VIRTUALLY_FRAME" val="{&quot;height&quot;:365.5205116905165,&quot;left&quot;:201,&quot;top&quot;:184.62503937007872,&quot;width&quot;:355.5}"/>
</p:tagLst>
</file>

<file path=ppt/tags/tag10.xml><?xml version="1.0" encoding="utf-8"?>
<p:tagLst xmlns:p="http://schemas.openxmlformats.org/presentationml/2006/main">
  <p:tag name="KSO_WM_DIAGRAM_VIRTUALLY_FRAME" val="{&quot;height&quot;:365.5205116905165,&quot;left&quot;:201,&quot;top&quot;:184.62503937007872,&quot;width&quot;:355.5}"/>
</p:tagLst>
</file>

<file path=ppt/tags/tag11.xml><?xml version="1.0" encoding="utf-8"?>
<p:tagLst xmlns:p="http://schemas.openxmlformats.org/presentationml/2006/main">
  <p:tag name="KSO_WM_DIAGRAM_VIRTUALLY_FRAME" val="{&quot;height&quot;:365.5205116905165,&quot;left&quot;:201,&quot;top&quot;:184.62503937007872,&quot;width&quot;:355.5}"/>
</p:tagLst>
</file>

<file path=ppt/tags/tag12.xml><?xml version="1.0" encoding="utf-8"?>
<p:tagLst xmlns:p="http://schemas.openxmlformats.org/presentationml/2006/main">
  <p:tag name="KSO_WM_DIAGRAM_VIRTUALLY_FRAME" val="{&quot;height&quot;:365.5205116905165,&quot;left&quot;:201,&quot;top&quot;:184.62503937007872,&quot;width&quot;:355.5}"/>
</p:tagLst>
</file>

<file path=ppt/tags/tag13.xml><?xml version="1.0" encoding="utf-8"?>
<p:tagLst xmlns:p="http://schemas.openxmlformats.org/presentationml/2006/main">
  <p:tag name="KSO_WM_DIAGRAM_VIRTUALLY_FRAME" val="{&quot;height&quot;:365.5205116905165,&quot;left&quot;:201,&quot;top&quot;:184.62503937007872,&quot;width&quot;:355.5}"/>
</p:tagLst>
</file>

<file path=ppt/tags/tag14.xml><?xml version="1.0" encoding="utf-8"?>
<p:tagLst xmlns:p="http://schemas.openxmlformats.org/presentationml/2006/main">
  <p:tag name="KSO_WM_DIAGRAM_VIRTUALLY_FRAME" val="{&quot;height&quot;:365.5205116905165,&quot;left&quot;:201,&quot;top&quot;:184.62503937007872,&quot;width&quot;:355.5}"/>
</p:tagLst>
</file>

<file path=ppt/tags/tag15.xml><?xml version="1.0" encoding="utf-8"?>
<p:tagLst xmlns:p="http://schemas.openxmlformats.org/presentationml/2006/main">
  <p:tag name="KSO_WM_DIAGRAM_VIRTUALLY_FRAME" val="{&quot;height&quot;:365.5205116905165,&quot;left&quot;:201,&quot;top&quot;:184.62503937007872,&quot;width&quot;:355.5}"/>
</p:tagLst>
</file>

<file path=ppt/tags/tag16.xml><?xml version="1.0" encoding="utf-8"?>
<p:tagLst xmlns:p="http://schemas.openxmlformats.org/presentationml/2006/main">
  <p:tag name="KSO_WM_DIAGRAM_VIRTUALLY_FRAME" val="{&quot;height&quot;:365.5205116905165,&quot;left&quot;:201,&quot;top&quot;:184.62503937007872,&quot;width&quot;:355.5}"/>
</p:tagLst>
</file>

<file path=ppt/tags/tag17.xml><?xml version="1.0" encoding="utf-8"?>
<p:tagLst xmlns:p="http://schemas.openxmlformats.org/presentationml/2006/main">
  <p:tag name="KSO_WM_DIAGRAM_VIRTUALLY_FRAME" val="{&quot;height&quot;:365.5205116905165,&quot;left&quot;:201,&quot;top&quot;:184.62503937007872,&quot;width&quot;:355.5}"/>
</p:tagLst>
</file>

<file path=ppt/tags/tag18.xml><?xml version="1.0" encoding="utf-8"?>
<p:tagLst xmlns:p="http://schemas.openxmlformats.org/presentationml/2006/main">
  <p:tag name="KSO_WM_DIAGRAM_VIRTUALLY_FRAME" val="{&quot;height&quot;:365.5205116905165,&quot;left&quot;:201,&quot;top&quot;:184.62503937007872,&quot;width&quot;:355.5}"/>
</p:tagLst>
</file>

<file path=ppt/tags/tag19.xml><?xml version="1.0" encoding="utf-8"?>
<p:tagLst xmlns:p="http://schemas.openxmlformats.org/presentationml/2006/main">
  <p:tag name="KSO_WM_DIAGRAM_VIRTUALLY_FRAME" val="{&quot;height&quot;:365.5205116905165,&quot;left&quot;:201,&quot;top&quot;:184.62503937007872,&quot;width&quot;:355.5}"/>
</p:tagLst>
</file>

<file path=ppt/tags/tag2.xml><?xml version="1.0" encoding="utf-8"?>
<p:tagLst xmlns:p="http://schemas.openxmlformats.org/presentationml/2006/main">
  <p:tag name="KSO_WM_DIAGRAM_VIRTUALLY_FRAME" val="{&quot;height&quot;:365.5205116905165,&quot;left&quot;:201,&quot;top&quot;:184.62503937007872,&quot;width&quot;:355.5}"/>
</p:tagLst>
</file>

<file path=ppt/tags/tag20.xml><?xml version="1.0" encoding="utf-8"?>
<p:tagLst xmlns:p="http://schemas.openxmlformats.org/presentationml/2006/main">
  <p:tag name="KSO_WM_DIAGRAM_VIRTUALLY_FRAME" val="{&quot;height&quot;:365.5205116905165,&quot;left&quot;:201,&quot;top&quot;:184.62503937007872,&quot;width&quot;:355.5}"/>
</p:tagLst>
</file>

<file path=ppt/tags/tag21.xml><?xml version="1.0" encoding="utf-8"?>
<p:tagLst xmlns:p="http://schemas.openxmlformats.org/presentationml/2006/main">
  <p:tag name="KSO_WM_DIAGRAM_VIRTUALLY_FRAME" val="{&quot;height&quot;:365.5205116905165,&quot;left&quot;:201,&quot;top&quot;:184.62503937007872,&quot;width&quot;:355.5}"/>
</p:tagLst>
</file>

<file path=ppt/tags/tag22.xml><?xml version="1.0" encoding="utf-8"?>
<p:tagLst xmlns:p="http://schemas.openxmlformats.org/presentationml/2006/main">
  <p:tag name="KSO_WM_DIAGRAM_VIRTUALLY_FRAME" val="{&quot;height&quot;:365.5205116905165,&quot;left&quot;:201,&quot;top&quot;:184.62503937007872,&quot;width&quot;:355.5}"/>
</p:tagLst>
</file>

<file path=ppt/tags/tag23.xml><?xml version="1.0" encoding="utf-8"?>
<p:tagLst xmlns:p="http://schemas.openxmlformats.org/presentationml/2006/main">
  <p:tag name="KSO_WM_DIAGRAM_VIRTUALLY_FRAME" val="{&quot;height&quot;:365.5205116905165,&quot;left&quot;:201,&quot;top&quot;:184.62503937007872,&quot;width&quot;:355.5}"/>
</p:tagLst>
</file>

<file path=ppt/tags/tag24.xml><?xml version="1.0" encoding="utf-8"?>
<p:tagLst xmlns:p="http://schemas.openxmlformats.org/presentationml/2006/main">
  <p:tag name="KSO_WM_DIAGRAM_VIRTUALLY_FRAME" val="{&quot;height&quot;:365.5205116905165,&quot;left&quot;:201,&quot;top&quot;:184.62503937007872,&quot;width&quot;:355.5}"/>
</p:tagLst>
</file>

<file path=ppt/tags/tag25.xml><?xml version="1.0" encoding="utf-8"?>
<p:tagLst xmlns:p="http://schemas.openxmlformats.org/presentationml/2006/main">
  <p:tag name="KSO_WM_DIAGRAM_VIRTUALLY_FRAME" val="{&quot;height&quot;:365.5205116905165,&quot;left&quot;:201,&quot;top&quot;:184.62503937007872,&quot;width&quot;:355.5}"/>
</p:tagLst>
</file>

<file path=ppt/tags/tag26.xml><?xml version="1.0" encoding="utf-8"?>
<p:tagLst xmlns:p="http://schemas.openxmlformats.org/presentationml/2006/main">
  <p:tag name="KSO_WM_DIAGRAM_VIRTUALLY_FRAME" val="{&quot;height&quot;:508.0000206706909,&quot;left&quot;:9.8,&quot;top&quot;:150.87503937007872,&quot;width&quot;:903.3250393700788}"/>
</p:tagLst>
</file>

<file path=ppt/tags/tag27.xml><?xml version="1.0" encoding="utf-8"?>
<p:tagLst xmlns:p="http://schemas.openxmlformats.org/presentationml/2006/main">
  <p:tag name="KSO_WM_DIAGRAM_VIRTUALLY_FRAME" val="{&quot;height&quot;:508.0000206706909,&quot;left&quot;:9.8,&quot;top&quot;:150.87503937007872,&quot;width&quot;:903.3250393700788}"/>
</p:tagLst>
</file>

<file path=ppt/tags/tag28.xml><?xml version="1.0" encoding="utf-8"?>
<p:tagLst xmlns:p="http://schemas.openxmlformats.org/presentationml/2006/main">
  <p:tag name="KSO_WM_DIAGRAM_VIRTUALLY_FRAME" val="{&quot;height&quot;:508.0000206706909,&quot;left&quot;:9.8,&quot;top&quot;:150.87503937007872,&quot;width&quot;:903.3250393700788}"/>
</p:tagLst>
</file>

<file path=ppt/tags/tag29.xml><?xml version="1.0" encoding="utf-8"?>
<p:tagLst xmlns:p="http://schemas.openxmlformats.org/presentationml/2006/main">
  <p:tag name="KSO_WM_DIAGRAM_VIRTUALLY_FRAME" val="{&quot;height&quot;:508.0000206706909,&quot;left&quot;:9.8,&quot;top&quot;:150.87503937007872,&quot;width&quot;:903.3250393700788}"/>
</p:tagLst>
</file>

<file path=ppt/tags/tag3.xml><?xml version="1.0" encoding="utf-8"?>
<p:tagLst xmlns:p="http://schemas.openxmlformats.org/presentationml/2006/main">
  <p:tag name="KSO_WM_DIAGRAM_VIRTUALLY_FRAME" val="{&quot;height&quot;:365.5205116905165,&quot;left&quot;:201,&quot;top&quot;:184.62503937007872,&quot;width&quot;:355.5}"/>
</p:tagLst>
</file>

<file path=ppt/tags/tag30.xml><?xml version="1.0" encoding="utf-8"?>
<p:tagLst xmlns:p="http://schemas.openxmlformats.org/presentationml/2006/main">
  <p:tag name="KSO_WM_DIAGRAM_VIRTUALLY_FRAME" val="{&quot;height&quot;:508.0000206706909,&quot;left&quot;:9.8,&quot;top&quot;:150.87503937007872,&quot;width&quot;:903.3250393700788}"/>
</p:tagLst>
</file>

<file path=ppt/tags/tag31.xml><?xml version="1.0" encoding="utf-8"?>
<p:tagLst xmlns:p="http://schemas.openxmlformats.org/presentationml/2006/main">
  <p:tag name="KSO_WM_DIAGRAM_VIRTUALLY_FRAME" val="{&quot;height&quot;:508.0000206706909,&quot;left&quot;:9.8,&quot;top&quot;:150.87503937007872,&quot;width&quot;:903.3250393700788}"/>
</p:tagLst>
</file>

<file path=ppt/tags/tag32.xml><?xml version="1.0" encoding="utf-8"?>
<p:tagLst xmlns:p="http://schemas.openxmlformats.org/presentationml/2006/main">
  <p:tag name="KSO_WM_DIAGRAM_VIRTUALLY_FRAME" val="{&quot;height&quot;:508.0000206706909,&quot;left&quot;:9.8,&quot;top&quot;:150.87503937007872,&quot;width&quot;:903.3250393700788}"/>
</p:tagLst>
</file>

<file path=ppt/tags/tag33.xml><?xml version="1.0" encoding="utf-8"?>
<p:tagLst xmlns:p="http://schemas.openxmlformats.org/presentationml/2006/main">
  <p:tag name="KSO_WM_DIAGRAM_VIRTUALLY_FRAME" val="{&quot;height&quot;:508.0000206706909,&quot;left&quot;:9.8,&quot;top&quot;:150.87503937007872,&quot;width&quot;:903.3250393700788}"/>
</p:tagLst>
</file>

<file path=ppt/tags/tag34.xml><?xml version="1.0" encoding="utf-8"?>
<p:tagLst xmlns:p="http://schemas.openxmlformats.org/presentationml/2006/main">
  <p:tag name="KSO_WM_DIAGRAM_VIRTUALLY_FRAME" val="{&quot;height&quot;:508.0000206706909,&quot;left&quot;:9.8,&quot;top&quot;:150.87503937007872,&quot;width&quot;:903.3250393700788}"/>
</p:tagLst>
</file>

<file path=ppt/tags/tag35.xml><?xml version="1.0" encoding="utf-8"?>
<p:tagLst xmlns:p="http://schemas.openxmlformats.org/presentationml/2006/main">
  <p:tag name="KSO_WM_DIAGRAM_VIRTUALLY_FRAME" val="{&quot;height&quot;:508.0000206706909,&quot;left&quot;:9.8,&quot;top&quot;:150.87503937007872,&quot;width&quot;:903.3250393700788}"/>
</p:tagLst>
</file>

<file path=ppt/tags/tag36.xml><?xml version="1.0" encoding="utf-8"?>
<p:tagLst xmlns:p="http://schemas.openxmlformats.org/presentationml/2006/main">
  <p:tag name="KSO_WM_DIAGRAM_VIRTUALLY_FRAME" val="{&quot;height&quot;:508.0000206706909,&quot;left&quot;:9.8,&quot;top&quot;:150.87503937007872,&quot;width&quot;:903.3250393700788}"/>
</p:tagLst>
</file>

<file path=ppt/tags/tag37.xml><?xml version="1.0" encoding="utf-8"?>
<p:tagLst xmlns:p="http://schemas.openxmlformats.org/presentationml/2006/main">
  <p:tag name="KSO_WM_DIAGRAM_VIRTUALLY_FRAME" val="{&quot;height&quot;:508.0000206706909,&quot;left&quot;:9.8,&quot;top&quot;:150.87503937007872,&quot;width&quot;:903.3250393700788}"/>
</p:tagLst>
</file>

<file path=ppt/tags/tag38.xml><?xml version="1.0" encoding="utf-8"?>
<p:tagLst xmlns:p="http://schemas.openxmlformats.org/presentationml/2006/main">
  <p:tag name="KSO_WM_DIAGRAM_VIRTUALLY_FRAME" val="{&quot;height&quot;:508.0000206706909,&quot;left&quot;:9.8,&quot;top&quot;:150.87503937007872,&quot;width&quot;:903.3250393700788}"/>
</p:tagLst>
</file>

<file path=ppt/tags/tag39.xml><?xml version="1.0" encoding="utf-8"?>
<p:tagLst xmlns:p="http://schemas.openxmlformats.org/presentationml/2006/main">
  <p:tag name="KSO_WM_DIAGRAM_VIRTUALLY_FRAME" val="{&quot;height&quot;:508.0000206706909,&quot;left&quot;:9.8,&quot;top&quot;:150.87503937007872,&quot;width&quot;:903.3250393700788}"/>
</p:tagLst>
</file>

<file path=ppt/tags/tag4.xml><?xml version="1.0" encoding="utf-8"?>
<p:tagLst xmlns:p="http://schemas.openxmlformats.org/presentationml/2006/main">
  <p:tag name="KSO_WM_DIAGRAM_VIRTUALLY_FRAME" val="{&quot;height&quot;:365.5205116905165,&quot;left&quot;:201,&quot;top&quot;:184.62503937007872,&quot;width&quot;:355.5}"/>
</p:tagLst>
</file>

<file path=ppt/tags/tag40.xml><?xml version="1.0" encoding="utf-8"?>
<p:tagLst xmlns:p="http://schemas.openxmlformats.org/presentationml/2006/main">
  <p:tag name="KSO_WM_DIAGRAM_VIRTUALLY_FRAME" val="{&quot;height&quot;:508.0000206706909,&quot;left&quot;:9.8,&quot;top&quot;:150.87503937007872,&quot;width&quot;:903.3250393700788}"/>
</p:tagLst>
</file>

<file path=ppt/tags/tag41.xml><?xml version="1.0" encoding="utf-8"?>
<p:tagLst xmlns:p="http://schemas.openxmlformats.org/presentationml/2006/main">
  <p:tag name="KSO_WM_DIAGRAM_VIRTUALLY_FRAME" val="{&quot;height&quot;:508.0000206706909,&quot;left&quot;:9.8,&quot;top&quot;:150.87503937007872,&quot;width&quot;:903.3250393700788}"/>
</p:tagLst>
</file>

<file path=ppt/tags/tag42.xml><?xml version="1.0" encoding="utf-8"?>
<p:tagLst xmlns:p="http://schemas.openxmlformats.org/presentationml/2006/main">
  <p:tag name="KSO_WM_DIAGRAM_VIRTUALLY_FRAME" val="{&quot;height&quot;:508.0000206706909,&quot;left&quot;:9.8,&quot;top&quot;:150.87503937007872,&quot;width&quot;:903.3250393700788}"/>
</p:tagLst>
</file>

<file path=ppt/tags/tag43.xml><?xml version="1.0" encoding="utf-8"?>
<p:tagLst xmlns:p="http://schemas.openxmlformats.org/presentationml/2006/main">
  <p:tag name="KSO_WM_DIAGRAM_VIRTUALLY_FRAME" val="{&quot;height&quot;:508.0000206706909,&quot;left&quot;:9.8,&quot;top&quot;:150.87503937007872,&quot;width&quot;:903.3250393700788}"/>
</p:tagLst>
</file>

<file path=ppt/tags/tag44.xml><?xml version="1.0" encoding="utf-8"?>
<p:tagLst xmlns:p="http://schemas.openxmlformats.org/presentationml/2006/main">
  <p:tag name="KSO_WM_DIAGRAM_VIRTUALLY_FRAME" val="{&quot;height&quot;:508.0000206706909,&quot;left&quot;:9.8,&quot;top&quot;:150.87503937007872,&quot;width&quot;:903.3250393700788}"/>
</p:tagLst>
</file>

<file path=ppt/tags/tag45.xml><?xml version="1.0" encoding="utf-8"?>
<p:tagLst xmlns:p="http://schemas.openxmlformats.org/presentationml/2006/main">
  <p:tag name="KSO_WM_DIAGRAM_VIRTUALLY_FRAME" val="{&quot;height&quot;:508.0000206706909,&quot;left&quot;:9.8,&quot;top&quot;:150.87503937007872,&quot;width&quot;:903.3250393700788}"/>
</p:tagLst>
</file>

<file path=ppt/tags/tag46.xml><?xml version="1.0" encoding="utf-8"?>
<p:tagLst xmlns:p="http://schemas.openxmlformats.org/presentationml/2006/main">
  <p:tag name="KSO_WM_DIAGRAM_VIRTUALLY_FRAME" val="{&quot;height&quot;:508.0000206706909,&quot;left&quot;:9.8,&quot;top&quot;:150.87503937007872,&quot;width&quot;:903.3250393700788}"/>
</p:tagLst>
</file>

<file path=ppt/tags/tag47.xml><?xml version="1.0" encoding="utf-8"?>
<p:tagLst xmlns:p="http://schemas.openxmlformats.org/presentationml/2006/main">
  <p:tag name="KSO_WM_DIAGRAM_VIRTUALLY_FRAME" val="{&quot;height&quot;:508.0000206706909,&quot;left&quot;:9.8,&quot;top&quot;:150.87503937007872,&quot;width&quot;:903.3250393700788}"/>
</p:tagLst>
</file>

<file path=ppt/tags/tag48.xml><?xml version="1.0" encoding="utf-8"?>
<p:tagLst xmlns:p="http://schemas.openxmlformats.org/presentationml/2006/main">
  <p:tag name="KSO_WM_DIAGRAM_VIRTUALLY_FRAME" val="{&quot;height&quot;:508.0000206706909,&quot;left&quot;:9.8,&quot;top&quot;:150.87503937007872,&quot;width&quot;:903.3250393700788}"/>
</p:tagLst>
</file>

<file path=ppt/tags/tag49.xml><?xml version="1.0" encoding="utf-8"?>
<p:tagLst xmlns:p="http://schemas.openxmlformats.org/presentationml/2006/main">
  <p:tag name="KSO_WM_DIAGRAM_VIRTUALLY_FRAME" val="{&quot;height&quot;:508.0000206706909,&quot;left&quot;:9.8,&quot;top&quot;:150.87503937007872,&quot;width&quot;:903.3250393700788}"/>
</p:tagLst>
</file>

<file path=ppt/tags/tag5.xml><?xml version="1.0" encoding="utf-8"?>
<p:tagLst xmlns:p="http://schemas.openxmlformats.org/presentationml/2006/main">
  <p:tag name="KSO_WM_DIAGRAM_VIRTUALLY_FRAME" val="{&quot;height&quot;:365.5205116905165,&quot;left&quot;:201,&quot;top&quot;:184.62503937007872,&quot;width&quot;:355.5}"/>
</p:tagLst>
</file>

<file path=ppt/tags/tag50.xml><?xml version="1.0" encoding="utf-8"?>
<p:tagLst xmlns:p="http://schemas.openxmlformats.org/presentationml/2006/main">
  <p:tag name="KSO_WM_DIAGRAM_VIRTUALLY_FRAME" val="{&quot;height&quot;:508.0000206706909,&quot;left&quot;:9.8,&quot;top&quot;:150.87503937007872,&quot;width&quot;:903.3250393700788}"/>
</p:tagLst>
</file>

<file path=ppt/tags/tag51.xml><?xml version="1.0" encoding="utf-8"?>
<p:tagLst xmlns:p="http://schemas.openxmlformats.org/presentationml/2006/main">
  <p:tag name="KSO_WM_DIAGRAM_VIRTUALLY_FRAME" val="{&quot;height&quot;:508.0000206706909,&quot;left&quot;:9.8,&quot;top&quot;:150.87503937007872,&quot;width&quot;:903.3250393700788}"/>
</p:tagLst>
</file>

<file path=ppt/tags/tag52.xml><?xml version="1.0" encoding="utf-8"?>
<p:tagLst xmlns:p="http://schemas.openxmlformats.org/presentationml/2006/main">
  <p:tag name="KSO_WM_DIAGRAM_VIRTUALLY_FRAME" val="{&quot;height&quot;:508.0000206706909,&quot;left&quot;:9.8,&quot;top&quot;:150.87503937007872,&quot;width&quot;:903.3250393700788}"/>
</p:tagLst>
</file>

<file path=ppt/tags/tag53.xml><?xml version="1.0" encoding="utf-8"?>
<p:tagLst xmlns:p="http://schemas.openxmlformats.org/presentationml/2006/main">
  <p:tag name="KSO_WM_DIAGRAM_VIRTUALLY_FRAME" val="{&quot;height&quot;:508.0000206706909,&quot;left&quot;:9.8,&quot;top&quot;:150.87503937007872,&quot;width&quot;:903.3250393700788}"/>
</p:tagLst>
</file>

<file path=ppt/tags/tag6.xml><?xml version="1.0" encoding="utf-8"?>
<p:tagLst xmlns:p="http://schemas.openxmlformats.org/presentationml/2006/main">
  <p:tag name="KSO_WM_DIAGRAM_VIRTUALLY_FRAME" val="{&quot;height&quot;:365.5205116905165,&quot;left&quot;:201,&quot;top&quot;:184.62503937007872,&quot;width&quot;:355.5}"/>
</p:tagLst>
</file>

<file path=ppt/tags/tag7.xml><?xml version="1.0" encoding="utf-8"?>
<p:tagLst xmlns:p="http://schemas.openxmlformats.org/presentationml/2006/main">
  <p:tag name="KSO_WM_DIAGRAM_VIRTUALLY_FRAME" val="{&quot;height&quot;:365.5205116905165,&quot;left&quot;:201,&quot;top&quot;:184.62503937007872,&quot;width&quot;:355.5}"/>
</p:tagLst>
</file>

<file path=ppt/tags/tag8.xml><?xml version="1.0" encoding="utf-8"?>
<p:tagLst xmlns:p="http://schemas.openxmlformats.org/presentationml/2006/main">
  <p:tag name="KSO_WM_DIAGRAM_VIRTUALLY_FRAME" val="{&quot;height&quot;:365.5205116905165,&quot;left&quot;:201,&quot;top&quot;:184.62503937007872,&quot;width&quot;:355.5}"/>
</p:tagLst>
</file>

<file path=ppt/tags/tag9.xml><?xml version="1.0" encoding="utf-8"?>
<p:tagLst xmlns:p="http://schemas.openxmlformats.org/presentationml/2006/main">
  <p:tag name="KSO_WM_DIAGRAM_VIRTUALLY_FRAME" val="{&quot;height&quot;:365.5205116905165,&quot;left&quot;:201,&quot;top&quot;:184.62503937007872,&quot;width&quot;:355.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1119</Words>
  <Application>WPS Presentation</Application>
  <PresentationFormat/>
  <Paragraphs>70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30" baseType="lpstr">
      <vt:lpstr>Arial</vt:lpstr>
      <vt:lpstr>SimSun</vt:lpstr>
      <vt:lpstr>Wingdings</vt:lpstr>
      <vt:lpstr>等线</vt:lpstr>
      <vt:lpstr>等线 Light</vt:lpstr>
      <vt:lpstr>Microsoft YaHei</vt:lpstr>
      <vt:lpstr>Calibri</vt:lpstr>
      <vt:lpstr>Arial Unicode MS</vt:lpstr>
      <vt:lpstr>Bebas Neue</vt:lpstr>
      <vt:lpstr>Segoe Print</vt:lpstr>
      <vt:lpstr>MS PGothic</vt:lpstr>
      <vt:lpstr>FontAwesome</vt:lpstr>
      <vt:lpstr>Open Sans Light</vt:lpstr>
      <vt:lpstr>Times New Roman</vt:lpstr>
      <vt:lpstr>Gill Sans</vt:lpstr>
      <vt:lpstr>Gill Sans MT</vt:lpstr>
      <vt:lpstr>Roboto Light</vt:lpstr>
      <vt:lpstr>Microsoft Himalaya</vt:lpstr>
      <vt:lpstr>Calibri</vt:lpstr>
      <vt:lpstr>Source Sans Pro Light</vt:lpstr>
      <vt:lpstr>Arial Unicode MS</vt:lpstr>
      <vt:lpstr>Open Sans</vt:lpstr>
      <vt:lpstr>Roboto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Hazal</cp:lastModifiedBy>
  <cp:revision>72</cp:revision>
  <dcterms:created xsi:type="dcterms:W3CDTF">2015-10-17T07:33:05Z</dcterms:created>
  <dcterms:modified xsi:type="dcterms:W3CDTF">2025-10-01T04:37:22Z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1033-12.2.0.22549</vt:lpwstr>
  </property>
  <property fmtid="{D5CDD505-2E9C-101B-9397-08002B2CF9AE}" pid="3" name="ICV">
    <vt:lpwstr>16A65443D3B04044B916D01850301B92_13</vt:lpwstr>
  </property>
</Properties>
</file>