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3154" y="677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F93C-56EE-4EC6-8834-86FB588394D3}" type="datetimeFigureOut">
              <a:rPr lang="es-AR" smtClean="0"/>
              <a:t>12/11/2021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561C-F61C-4E84-B41C-4520FB8CD3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646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F93C-56EE-4EC6-8834-86FB588394D3}" type="datetimeFigureOut">
              <a:rPr lang="es-AR" smtClean="0"/>
              <a:t>12/11/2021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561C-F61C-4E84-B41C-4520FB8CD3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656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F93C-56EE-4EC6-8834-86FB588394D3}" type="datetimeFigureOut">
              <a:rPr lang="es-AR" smtClean="0"/>
              <a:t>12/11/2021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561C-F61C-4E84-B41C-4520FB8CD3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852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F93C-56EE-4EC6-8834-86FB588394D3}" type="datetimeFigureOut">
              <a:rPr lang="es-AR" smtClean="0"/>
              <a:t>12/11/2021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561C-F61C-4E84-B41C-4520FB8CD3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809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F93C-56EE-4EC6-8834-86FB588394D3}" type="datetimeFigureOut">
              <a:rPr lang="es-AR" smtClean="0"/>
              <a:t>12/11/2021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561C-F61C-4E84-B41C-4520FB8CD3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736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F93C-56EE-4EC6-8834-86FB588394D3}" type="datetimeFigureOut">
              <a:rPr lang="es-AR" smtClean="0"/>
              <a:t>12/11/2021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561C-F61C-4E84-B41C-4520FB8CD3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494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F93C-56EE-4EC6-8834-86FB588394D3}" type="datetimeFigureOut">
              <a:rPr lang="es-AR" smtClean="0"/>
              <a:t>12/11/2021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561C-F61C-4E84-B41C-4520FB8CD3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305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F93C-56EE-4EC6-8834-86FB588394D3}" type="datetimeFigureOut">
              <a:rPr lang="es-AR" smtClean="0"/>
              <a:t>12/11/2021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561C-F61C-4E84-B41C-4520FB8CD3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522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F93C-56EE-4EC6-8834-86FB588394D3}" type="datetimeFigureOut">
              <a:rPr lang="es-AR" smtClean="0"/>
              <a:t>12/11/2021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561C-F61C-4E84-B41C-4520FB8CD3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867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F93C-56EE-4EC6-8834-86FB588394D3}" type="datetimeFigureOut">
              <a:rPr lang="es-AR" smtClean="0"/>
              <a:t>12/11/2021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561C-F61C-4E84-B41C-4520FB8CD3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23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F93C-56EE-4EC6-8834-86FB588394D3}" type="datetimeFigureOut">
              <a:rPr lang="es-AR" smtClean="0"/>
              <a:t>12/11/2021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561C-F61C-4E84-B41C-4520FB8CD3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2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CF93C-56EE-4EC6-8834-86FB588394D3}" type="datetimeFigureOut">
              <a:rPr lang="es-AR" smtClean="0"/>
              <a:t>12/11/2021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561C-F61C-4E84-B41C-4520FB8CD3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547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7E6DEAB-8498-4DD9-BE73-A149B5582632}"/>
              </a:ext>
            </a:extLst>
          </p:cNvPr>
          <p:cNvSpPr txBox="1"/>
          <p:nvPr/>
        </p:nvSpPr>
        <p:spPr>
          <a:xfrm>
            <a:off x="1836375" y="3274707"/>
            <a:ext cx="162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latin typeface="Tox Typewriter" panose="02000500000000000000" pitchFamily="2" charset="0"/>
              </a:rPr>
              <a:t>Recomendados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0F913AB-0EFF-4F61-BC9C-ABCCE39C4704}"/>
              </a:ext>
            </a:extLst>
          </p:cNvPr>
          <p:cNvSpPr txBox="1"/>
          <p:nvPr/>
        </p:nvSpPr>
        <p:spPr>
          <a:xfrm>
            <a:off x="311629" y="3265324"/>
            <a:ext cx="12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latin typeface="Tox Typewriter" panose="02000500000000000000" pitchFamily="2" charset="0"/>
              </a:rPr>
              <a:t>Catálogo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C00977F-85D1-45C6-BCE0-D4F36A09E3B8}"/>
              </a:ext>
            </a:extLst>
          </p:cNvPr>
          <p:cNvSpPr txBox="1"/>
          <p:nvPr/>
        </p:nvSpPr>
        <p:spPr>
          <a:xfrm>
            <a:off x="340245" y="3618500"/>
            <a:ext cx="12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latin typeface="Tox Typewriter" panose="02000500000000000000" pitchFamily="2" charset="0"/>
              </a:rPr>
              <a:t>Novedades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327EAC-3676-4998-82DF-9B1B49672B76}"/>
              </a:ext>
            </a:extLst>
          </p:cNvPr>
          <p:cNvSpPr txBox="1"/>
          <p:nvPr/>
        </p:nvSpPr>
        <p:spPr>
          <a:xfrm>
            <a:off x="223298" y="3978953"/>
            <a:ext cx="12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latin typeface="Tox Typewriter" panose="02000500000000000000" pitchFamily="2" charset="0"/>
              </a:rPr>
              <a:t>Ofertas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65C3B59-4004-4E81-9E35-2B072CFA91A6}"/>
              </a:ext>
            </a:extLst>
          </p:cNvPr>
          <p:cNvSpPr txBox="1"/>
          <p:nvPr/>
        </p:nvSpPr>
        <p:spPr>
          <a:xfrm>
            <a:off x="1763382" y="4010643"/>
            <a:ext cx="12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latin typeface="Tox Typewriter" panose="02000500000000000000" pitchFamily="2" charset="0"/>
              </a:rPr>
              <a:t>Reseñas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91D3FE7-A5ED-4002-A55B-E736A80FE090}"/>
              </a:ext>
            </a:extLst>
          </p:cNvPr>
          <p:cNvSpPr txBox="1"/>
          <p:nvPr/>
        </p:nvSpPr>
        <p:spPr>
          <a:xfrm>
            <a:off x="1840149" y="3625982"/>
            <a:ext cx="12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latin typeface="Tox Typewriter" panose="02000500000000000000" pitchFamily="2" charset="0"/>
              </a:rPr>
              <a:t>Artículos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73D12EC-D0D7-47D6-9F90-D47F21CC99D9}"/>
              </a:ext>
            </a:extLst>
          </p:cNvPr>
          <p:cNvSpPr txBox="1"/>
          <p:nvPr/>
        </p:nvSpPr>
        <p:spPr>
          <a:xfrm>
            <a:off x="3874699" y="3240289"/>
            <a:ext cx="12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latin typeface="Tox Typewriter" panose="02000500000000000000" pitchFamily="2" charset="0"/>
              </a:rPr>
              <a:t>Nosotros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20CBDCC-6B0C-453C-A848-11972BB8FA3B}"/>
              </a:ext>
            </a:extLst>
          </p:cNvPr>
          <p:cNvSpPr txBox="1"/>
          <p:nvPr/>
        </p:nvSpPr>
        <p:spPr>
          <a:xfrm>
            <a:off x="3831223" y="3609621"/>
            <a:ext cx="12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latin typeface="Tox Typewriter" panose="02000500000000000000" pitchFamily="2" charset="0"/>
              </a:rPr>
              <a:t>Contacto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1187228-E808-4F8C-84B6-5FCD6A80889A}"/>
              </a:ext>
            </a:extLst>
          </p:cNvPr>
          <p:cNvSpPr/>
          <p:nvPr/>
        </p:nvSpPr>
        <p:spPr>
          <a:xfrm>
            <a:off x="610636" y="7390536"/>
            <a:ext cx="2180235" cy="2034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13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C025B23B-D574-45B9-9FA1-3576C4C4B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805" y="7348050"/>
            <a:ext cx="2080556" cy="208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DFE1D49-633F-4863-9931-C48C39045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10522">
            <a:off x="3802288" y="7780918"/>
            <a:ext cx="842616" cy="12566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2B6BA48D-A350-4CB0-A598-52D99F5C581A}"/>
              </a:ext>
            </a:extLst>
          </p:cNvPr>
          <p:cNvSpPr txBox="1"/>
          <p:nvPr/>
        </p:nvSpPr>
        <p:spPr>
          <a:xfrm>
            <a:off x="3484936" y="7139758"/>
            <a:ext cx="1331576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63" dirty="0">
                <a:latin typeface="Tox Typewriter" panose="02000500000000000000" pitchFamily="2" charset="0"/>
              </a:rPr>
              <a:t>Recomendación de lectura:</a:t>
            </a:r>
          </a:p>
        </p:txBody>
      </p:sp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E78A9926-CBBA-4A51-8C94-027C27EF0C7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846" y="11335407"/>
            <a:ext cx="714268" cy="684509"/>
          </a:xfrm>
          <a:prstGeom prst="rect">
            <a:avLst/>
          </a:prstGeom>
          <a:effectLst>
            <a:outerShdw blurRad="266700" dist="38100" dir="8100000" algn="tr" rotWithShape="0">
              <a:prstClr val="black">
                <a:alpha val="17000"/>
              </a:prstClr>
            </a:outerShdw>
          </a:effec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58B66F3F-6F8C-41A1-AE75-FF59A19640FB}"/>
              </a:ext>
            </a:extLst>
          </p:cNvPr>
          <p:cNvSpPr txBox="1"/>
          <p:nvPr/>
        </p:nvSpPr>
        <p:spPr>
          <a:xfrm>
            <a:off x="244180" y="2867733"/>
            <a:ext cx="12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latin typeface="Tox Typewriter" panose="02000500000000000000" pitchFamily="2" charset="0"/>
              </a:rPr>
              <a:t>LIBROS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FFA3976-9BFE-4F27-97E1-CA4B64662621}"/>
              </a:ext>
            </a:extLst>
          </p:cNvPr>
          <p:cNvSpPr txBox="1"/>
          <p:nvPr/>
        </p:nvSpPr>
        <p:spPr>
          <a:xfrm>
            <a:off x="1763382" y="2877347"/>
            <a:ext cx="152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latin typeface="Tox Typewriter" panose="02000500000000000000" pitchFamily="2" charset="0"/>
              </a:rPr>
              <a:t>BLOG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209FE-E04A-44FA-B72F-70114343B0E7}"/>
              </a:ext>
            </a:extLst>
          </p:cNvPr>
          <p:cNvSpPr txBox="1"/>
          <p:nvPr/>
        </p:nvSpPr>
        <p:spPr>
          <a:xfrm>
            <a:off x="3646962" y="2867733"/>
            <a:ext cx="152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latin typeface="Tox Typewriter" panose="02000500000000000000" pitchFamily="2" charset="0"/>
              </a:rPr>
              <a:t>COMUNIDAD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7A31BDA-4265-4FA7-A93B-2ACBB549A926}"/>
              </a:ext>
            </a:extLst>
          </p:cNvPr>
          <p:cNvSpPr txBox="1"/>
          <p:nvPr/>
        </p:nvSpPr>
        <p:spPr>
          <a:xfrm>
            <a:off x="3852961" y="3995314"/>
            <a:ext cx="12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latin typeface="Tox Typewriter" panose="02000500000000000000" pitchFamily="2" charset="0"/>
              </a:rPr>
              <a:t>Eventos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BBDAF1-36FD-430C-ADFA-BB00C841D6D5}"/>
              </a:ext>
            </a:extLst>
          </p:cNvPr>
          <p:cNvSpPr txBox="1"/>
          <p:nvPr/>
        </p:nvSpPr>
        <p:spPr>
          <a:xfrm>
            <a:off x="3665990" y="4397709"/>
            <a:ext cx="1617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latin typeface="Tox Typewriter" panose="02000500000000000000" pitchFamily="2" charset="0"/>
              </a:rPr>
              <a:t>Dónde encontrarnos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B2C1793-45F6-4F32-B4C2-8BF9DEEFEC19}"/>
              </a:ext>
            </a:extLst>
          </p:cNvPr>
          <p:cNvCxnSpPr/>
          <p:nvPr/>
        </p:nvCxnSpPr>
        <p:spPr>
          <a:xfrm>
            <a:off x="471874" y="3187989"/>
            <a:ext cx="5748528" cy="29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Imagen 26">
            <a:extLst>
              <a:ext uri="{FF2B5EF4-FFF2-40B4-BE49-F238E27FC236}">
                <a16:creationId xmlns:a16="http://schemas.microsoft.com/office/drawing/2014/main" id="{C2DA8D0F-94FE-465E-8B86-986361109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" y="5060482"/>
            <a:ext cx="6784848" cy="1242053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F47C551F-51D1-4BBC-B39A-7108F09B35B4}"/>
              </a:ext>
            </a:extLst>
          </p:cNvPr>
          <p:cNvSpPr txBox="1"/>
          <p:nvPr/>
        </p:nvSpPr>
        <p:spPr>
          <a:xfrm>
            <a:off x="1074158" y="6318977"/>
            <a:ext cx="442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latin typeface="Tox Typewriter" panose="02000500000000000000" pitchFamily="2" charset="0"/>
              </a:rPr>
              <a:t>Carrusel de editoriales que tenemos</a:t>
            </a:r>
          </a:p>
        </p:txBody>
      </p:sp>
      <p:sp>
        <p:nvSpPr>
          <p:cNvPr id="29" name="Flecha: a la izquierda y derecha 28">
            <a:extLst>
              <a:ext uri="{FF2B5EF4-FFF2-40B4-BE49-F238E27FC236}">
                <a16:creationId xmlns:a16="http://schemas.microsoft.com/office/drawing/2014/main" id="{658A8D1E-3B39-4BEB-BF4C-ADCEE7CBA392}"/>
              </a:ext>
            </a:extLst>
          </p:cNvPr>
          <p:cNvSpPr/>
          <p:nvPr/>
        </p:nvSpPr>
        <p:spPr>
          <a:xfrm>
            <a:off x="3192704" y="6079647"/>
            <a:ext cx="530193" cy="20644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48CD8F2-356B-4684-A5C2-769FE5FD6AFF}"/>
              </a:ext>
            </a:extLst>
          </p:cNvPr>
          <p:cNvSpPr txBox="1"/>
          <p:nvPr/>
        </p:nvSpPr>
        <p:spPr>
          <a:xfrm>
            <a:off x="311628" y="4405191"/>
            <a:ext cx="12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latin typeface="Tox Typewriter" panose="02000500000000000000" pitchFamily="2" charset="0"/>
              </a:rPr>
              <a:t>Tienda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E7E09EB-2704-47A9-B5E0-D9C834E4CAE2}"/>
              </a:ext>
            </a:extLst>
          </p:cNvPr>
          <p:cNvSpPr txBox="1"/>
          <p:nvPr/>
        </p:nvSpPr>
        <p:spPr>
          <a:xfrm>
            <a:off x="5467685" y="2826342"/>
            <a:ext cx="12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latin typeface="Tox Typewriter" panose="02000500000000000000" pitchFamily="2" charset="0"/>
              </a:rPr>
              <a:t>Buscador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733839-F8F2-4E42-8177-6E72AF1B8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28" y="122400"/>
            <a:ext cx="5023628" cy="256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95CD9F8A-9163-4914-9375-3EBD1D865313}"/>
              </a:ext>
            </a:extLst>
          </p:cNvPr>
          <p:cNvSpPr txBox="1"/>
          <p:nvPr/>
        </p:nvSpPr>
        <p:spPr>
          <a:xfrm>
            <a:off x="404426" y="9753746"/>
            <a:ext cx="5596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Cuadrícula con novedades de libros reseñas y todo lo que vallamos subiendo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0FDDB96-7AFB-4910-8900-18E84753291C}"/>
              </a:ext>
            </a:extLst>
          </p:cNvPr>
          <p:cNvSpPr/>
          <p:nvPr/>
        </p:nvSpPr>
        <p:spPr>
          <a:xfrm>
            <a:off x="244180" y="7021710"/>
            <a:ext cx="6203917" cy="4699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9358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37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Tox Typewriter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Rio</dc:creator>
  <cp:lastModifiedBy>Pedro Rio</cp:lastModifiedBy>
  <cp:revision>1</cp:revision>
  <dcterms:created xsi:type="dcterms:W3CDTF">2021-11-12T14:34:32Z</dcterms:created>
  <dcterms:modified xsi:type="dcterms:W3CDTF">2021-11-12T14:53:16Z</dcterms:modified>
</cp:coreProperties>
</file>